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3" r:id="rId3"/>
    <p:sldId id="264" r:id="rId4"/>
    <p:sldId id="265" r:id="rId5"/>
    <p:sldId id="266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E946-842C-4E61-8AE4-ED2B2BE34C1D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9407A-90D5-4F22-8624-5B33C02717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39672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E946-842C-4E61-8AE4-ED2B2BE34C1D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9407A-90D5-4F22-8624-5B33C02717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252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E946-842C-4E61-8AE4-ED2B2BE34C1D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9407A-90D5-4F22-8624-5B33C02717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8446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E946-842C-4E61-8AE4-ED2B2BE34C1D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9407A-90D5-4F22-8624-5B33C02717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7870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E946-842C-4E61-8AE4-ED2B2BE34C1D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9407A-90D5-4F22-8624-5B33C02717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450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E946-842C-4E61-8AE4-ED2B2BE34C1D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9407A-90D5-4F22-8624-5B33C02717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1624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E946-842C-4E61-8AE4-ED2B2BE34C1D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9407A-90D5-4F22-8624-5B33C02717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166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E946-842C-4E61-8AE4-ED2B2BE34C1D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9407A-90D5-4F22-8624-5B33C02717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353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E946-842C-4E61-8AE4-ED2B2BE34C1D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9407A-90D5-4F22-8624-5B33C02717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675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E946-842C-4E61-8AE4-ED2B2BE34C1D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9407A-90D5-4F22-8624-5B33C02717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717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E946-842C-4E61-8AE4-ED2B2BE34C1D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9407A-90D5-4F22-8624-5B33C02717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21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CDE946-842C-4E61-8AE4-ED2B2BE34C1D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B9407A-90D5-4F22-8624-5B33C02717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5495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8143064"/>
              </p:ext>
            </p:extLst>
          </p:nvPr>
        </p:nvGraphicFramePr>
        <p:xfrm>
          <a:off x="1155032" y="51627"/>
          <a:ext cx="10515600" cy="640080"/>
        </p:xfrm>
        <a:graphic>
          <a:graphicData uri="http://schemas.openxmlformats.org/drawingml/2006/table">
            <a:tbl>
              <a:tblPr/>
              <a:tblGrid>
                <a:gridCol w="10515600">
                  <a:extLst>
                    <a:ext uri="{9D8B030D-6E8A-4147-A177-3AD203B41FA5}">
                      <a16:colId xmlns:a16="http://schemas.microsoft.com/office/drawing/2014/main" val="65848298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3600" b="1" u="sng" dirty="0" smtClean="0">
                          <a:effectLst/>
                        </a:rPr>
                        <a:t>Friday</a:t>
                      </a:r>
                      <a:r>
                        <a:rPr lang="en-GB" sz="3600" b="1" u="sng" baseline="0" dirty="0" smtClean="0">
                          <a:effectLst/>
                        </a:rPr>
                        <a:t> 31</a:t>
                      </a:r>
                      <a:r>
                        <a:rPr lang="en-GB" sz="3600" b="1" u="sng" baseline="30000" dirty="0" smtClean="0">
                          <a:effectLst/>
                        </a:rPr>
                        <a:t>st</a:t>
                      </a:r>
                      <a:r>
                        <a:rPr lang="en-GB" sz="3600" b="1" u="sng" baseline="0" dirty="0" smtClean="0">
                          <a:effectLst/>
                        </a:rPr>
                        <a:t> January 2020</a:t>
                      </a:r>
                      <a:endParaRPr lang="en-GB" sz="3600" b="1" u="sng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2453838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1318774"/>
              </p:ext>
            </p:extLst>
          </p:nvPr>
        </p:nvGraphicFramePr>
        <p:xfrm>
          <a:off x="1130968" y="855618"/>
          <a:ext cx="11036968" cy="685800"/>
        </p:xfrm>
        <a:graphic>
          <a:graphicData uri="http://schemas.openxmlformats.org/drawingml/2006/table">
            <a:tbl>
              <a:tblPr/>
              <a:tblGrid>
                <a:gridCol w="11036968">
                  <a:extLst>
                    <a:ext uri="{9D8B030D-6E8A-4147-A177-3AD203B41FA5}">
                      <a16:colId xmlns:a16="http://schemas.microsoft.com/office/drawing/2014/main" val="1291578651"/>
                    </a:ext>
                  </a:extLst>
                </a:gridCol>
              </a:tblGrid>
              <a:tr h="529045">
                <a:tc>
                  <a:txBody>
                    <a:bodyPr/>
                    <a:lstStyle/>
                    <a:p>
                      <a:r>
                        <a:rPr lang="en-GB" sz="3900" b="1" u="sng" dirty="0" smtClean="0">
                          <a:solidFill>
                            <a:srgbClr val="000000"/>
                          </a:solidFill>
                          <a:effectLst/>
                          <a:latin typeface="Poor Richard" panose="02080502050505020702" pitchFamily="18" charset="0"/>
                        </a:rPr>
                        <a:t>WALT: Emotional</a:t>
                      </a:r>
                      <a:r>
                        <a:rPr lang="en-GB" sz="3900" b="1" u="sng" baseline="0" dirty="0" smtClean="0">
                          <a:solidFill>
                            <a:srgbClr val="000000"/>
                          </a:solidFill>
                          <a:effectLst/>
                          <a:latin typeface="Poor Richard" panose="02080502050505020702" pitchFamily="18" charset="0"/>
                        </a:rPr>
                        <a:t> Regulation</a:t>
                      </a:r>
                      <a:endParaRPr lang="en-GB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77795104"/>
                  </a:ext>
                </a:extLst>
              </a:tr>
            </a:tbl>
          </a:graphicData>
        </a:graphic>
      </p:graphicFrame>
      <p:cxnSp>
        <p:nvCxnSpPr>
          <p:cNvPr id="8" name="Straight Connector 7"/>
          <p:cNvCxnSpPr/>
          <p:nvPr/>
        </p:nvCxnSpPr>
        <p:spPr>
          <a:xfrm flipH="1">
            <a:off x="1130968" y="0"/>
            <a:ext cx="24064" cy="685800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56961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3683" y="243746"/>
            <a:ext cx="8952381" cy="5038095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6211274"/>
              </p:ext>
            </p:extLst>
          </p:nvPr>
        </p:nvGraphicFramePr>
        <p:xfrm>
          <a:off x="981892" y="5394960"/>
          <a:ext cx="10515600" cy="1463040"/>
        </p:xfrm>
        <a:graphic>
          <a:graphicData uri="http://schemas.openxmlformats.org/drawingml/2006/table">
            <a:tbl>
              <a:tblPr/>
              <a:tblGrid>
                <a:gridCol w="10515600">
                  <a:extLst>
                    <a:ext uri="{9D8B030D-6E8A-4147-A177-3AD203B41FA5}">
                      <a16:colId xmlns:a16="http://schemas.microsoft.com/office/drawing/2014/main" val="322060812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>
                          <a:solidFill>
                            <a:srgbClr val="000000"/>
                          </a:solidFill>
                          <a:effectLst/>
                          <a:latin typeface="XCCW Joined 11a"/>
                        </a:rPr>
                        <a:t>We all have these board in our rooms but what does each zone actually mean and how should </a:t>
                      </a:r>
                      <a:r>
                        <a:rPr lang="en-GB" sz="3000" b="1" dirty="0" smtClean="0">
                          <a:solidFill>
                            <a:srgbClr val="000000"/>
                          </a:solidFill>
                          <a:effectLst/>
                          <a:latin typeface="XCCW Joined 11a"/>
                        </a:rPr>
                        <a:t>we </a:t>
                      </a:r>
                      <a:r>
                        <a:rPr lang="en-GB" sz="3000" b="1" dirty="0">
                          <a:solidFill>
                            <a:srgbClr val="000000"/>
                          </a:solidFill>
                          <a:effectLst/>
                          <a:latin typeface="XCCW Joined 11a"/>
                        </a:rPr>
                        <a:t>use this board effectively?</a:t>
                      </a:r>
                      <a:endParaRPr lang="en-GB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59454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20429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761" y="178432"/>
            <a:ext cx="11443062" cy="4406631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981374"/>
              </p:ext>
            </p:extLst>
          </p:nvPr>
        </p:nvGraphicFramePr>
        <p:xfrm>
          <a:off x="407125" y="4863444"/>
          <a:ext cx="3185160" cy="1463040"/>
        </p:xfrm>
        <a:graphic>
          <a:graphicData uri="http://schemas.openxmlformats.org/drawingml/2006/table">
            <a:tbl>
              <a:tblPr/>
              <a:tblGrid>
                <a:gridCol w="3185160">
                  <a:extLst>
                    <a:ext uri="{9D8B030D-6E8A-4147-A177-3AD203B41FA5}">
                      <a16:colId xmlns:a16="http://schemas.microsoft.com/office/drawing/2014/main" val="311516973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3000" b="1" dirty="0">
                          <a:solidFill>
                            <a:srgbClr val="000000"/>
                          </a:solidFill>
                          <a:effectLst/>
                          <a:latin typeface="XCCW Joined 11a"/>
                        </a:rPr>
                        <a:t>Happy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sz="3000" b="1" dirty="0">
                          <a:solidFill>
                            <a:srgbClr val="000000"/>
                          </a:solidFill>
                          <a:effectLst/>
                          <a:latin typeface="XCCW Joined 11a"/>
                        </a:rPr>
                        <a:t>Calm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sz="3000" b="1" dirty="0">
                          <a:solidFill>
                            <a:srgbClr val="000000"/>
                          </a:solidFill>
                          <a:effectLst/>
                          <a:latin typeface="XCCW Joined 11a"/>
                        </a:rPr>
                        <a:t>Ready to learn</a:t>
                      </a:r>
                      <a:endParaRPr lang="en-GB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5876648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6658322"/>
              </p:ext>
            </p:extLst>
          </p:nvPr>
        </p:nvGraphicFramePr>
        <p:xfrm>
          <a:off x="4299858" y="4758940"/>
          <a:ext cx="2793274" cy="1463040"/>
        </p:xfrm>
        <a:graphic>
          <a:graphicData uri="http://schemas.openxmlformats.org/drawingml/2006/table">
            <a:tbl>
              <a:tblPr/>
              <a:tblGrid>
                <a:gridCol w="2793274">
                  <a:extLst>
                    <a:ext uri="{9D8B030D-6E8A-4147-A177-3AD203B41FA5}">
                      <a16:colId xmlns:a16="http://schemas.microsoft.com/office/drawing/2014/main" val="43646765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000000"/>
                          </a:solidFill>
                          <a:effectLst/>
                          <a:latin typeface="XCCW Joined 11a"/>
                        </a:rPr>
                        <a:t>Anxious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b="1" dirty="0">
                          <a:solidFill>
                            <a:srgbClr val="000000"/>
                          </a:solidFill>
                          <a:effectLst/>
                          <a:latin typeface="XCCW Joined 11a"/>
                        </a:rPr>
                        <a:t>Stressed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b="1" dirty="0">
                          <a:solidFill>
                            <a:srgbClr val="000000"/>
                          </a:solidFill>
                          <a:effectLst/>
                          <a:latin typeface="XCCW Joined 11a"/>
                        </a:rPr>
                        <a:t>Scared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b="1" dirty="0">
                          <a:solidFill>
                            <a:srgbClr val="000000"/>
                          </a:solidFill>
                          <a:effectLst/>
                          <a:latin typeface="XCCW Joined 11a"/>
                        </a:rPr>
                        <a:t>Still have some control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b="1" dirty="0">
                          <a:solidFill>
                            <a:srgbClr val="000000"/>
                          </a:solidFill>
                          <a:effectLst/>
                          <a:latin typeface="XCCW Joined 11a"/>
                        </a:rPr>
                        <a:t>Confused</a:t>
                      </a:r>
                      <a:endParaRPr lang="en-GB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6561586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6868929"/>
              </p:ext>
            </p:extLst>
          </p:nvPr>
        </p:nvGraphicFramePr>
        <p:xfrm>
          <a:off x="7667896" y="4856911"/>
          <a:ext cx="1073331" cy="1188720"/>
        </p:xfrm>
        <a:graphic>
          <a:graphicData uri="http://schemas.openxmlformats.org/drawingml/2006/table">
            <a:tbl>
              <a:tblPr/>
              <a:tblGrid>
                <a:gridCol w="1073331">
                  <a:extLst>
                    <a:ext uri="{9D8B030D-6E8A-4147-A177-3AD203B41FA5}">
                      <a16:colId xmlns:a16="http://schemas.microsoft.com/office/drawing/2014/main" val="333215115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000000"/>
                          </a:solidFill>
                          <a:effectLst/>
                          <a:latin typeface="XCCW Joined 11a"/>
                        </a:rPr>
                        <a:t>Sad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b="1" dirty="0">
                          <a:solidFill>
                            <a:srgbClr val="000000"/>
                          </a:solidFill>
                          <a:effectLst/>
                          <a:latin typeface="XCCW Joined 11a"/>
                        </a:rPr>
                        <a:t>Tired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b="1" dirty="0">
                          <a:solidFill>
                            <a:srgbClr val="000000"/>
                          </a:solidFill>
                          <a:effectLst/>
                          <a:latin typeface="XCCW Joined 11a"/>
                        </a:rPr>
                        <a:t>Ill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b="1" dirty="0">
                          <a:solidFill>
                            <a:srgbClr val="000000"/>
                          </a:solidFill>
                          <a:effectLst/>
                          <a:latin typeface="XCCW Joined 11a"/>
                        </a:rPr>
                        <a:t>Bored</a:t>
                      </a:r>
                      <a:endParaRPr lang="en-GB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41644668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9377741"/>
              </p:ext>
            </p:extLst>
          </p:nvPr>
        </p:nvGraphicFramePr>
        <p:xfrm>
          <a:off x="9810204" y="4772002"/>
          <a:ext cx="1791789" cy="1188720"/>
        </p:xfrm>
        <a:graphic>
          <a:graphicData uri="http://schemas.openxmlformats.org/drawingml/2006/table">
            <a:tbl>
              <a:tblPr/>
              <a:tblGrid>
                <a:gridCol w="1791789">
                  <a:extLst>
                    <a:ext uri="{9D8B030D-6E8A-4147-A177-3AD203B41FA5}">
                      <a16:colId xmlns:a16="http://schemas.microsoft.com/office/drawing/2014/main" val="119935499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000000"/>
                          </a:solidFill>
                          <a:effectLst/>
                          <a:latin typeface="XCCW Joined 11a"/>
                        </a:rPr>
                        <a:t>Out of control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b="1" dirty="0">
                          <a:solidFill>
                            <a:srgbClr val="000000"/>
                          </a:solidFill>
                          <a:effectLst/>
                          <a:latin typeface="XCCW Joined 11a"/>
                        </a:rPr>
                        <a:t>Angry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b="1" dirty="0">
                          <a:solidFill>
                            <a:srgbClr val="000000"/>
                          </a:solidFill>
                          <a:effectLst/>
                          <a:latin typeface="XCCW Joined 11a"/>
                        </a:rPr>
                        <a:t>Not able to focus.</a:t>
                      </a:r>
                      <a:endParaRPr lang="en-GB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09701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895099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275" y="445041"/>
            <a:ext cx="10956541" cy="5978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1084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653" y="305001"/>
            <a:ext cx="10841477" cy="6174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2763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1861</TotalTime>
  <Words>58</Words>
  <Application>Microsoft Office PowerPoint</Application>
  <PresentationFormat>Widescreen</PresentationFormat>
  <Paragraphs>18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Poor Richard</vt:lpstr>
      <vt:lpstr>XCCW Joined 11a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Mercury AVS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Danielle McGrath</dc:creator>
  <cp:lastModifiedBy>Danielle McGrath</cp:lastModifiedBy>
  <cp:revision>62</cp:revision>
  <dcterms:created xsi:type="dcterms:W3CDTF">2020-03-24T16:17:33Z</dcterms:created>
  <dcterms:modified xsi:type="dcterms:W3CDTF">2020-04-15T11:32:55Z</dcterms:modified>
</cp:coreProperties>
</file>