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8288000" cy="10287000"/>
  <p:notesSz cx="18288000" cy="10287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754" y="77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71600" y="3188970"/>
            <a:ext cx="15544800" cy="21602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000" b="0" i="0">
                <a:solidFill>
                  <a:srgbClr val="003E51"/>
                </a:solidFill>
                <a:latin typeface="Georgia"/>
                <a:cs typeface="Georg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6/10/2026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0" i="0">
                <a:solidFill>
                  <a:srgbClr val="003E51"/>
                </a:solidFill>
                <a:latin typeface="Georgia"/>
                <a:cs typeface="Georg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6/10/2026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0" i="0">
                <a:solidFill>
                  <a:srgbClr val="003E51"/>
                </a:solidFill>
                <a:latin typeface="Georgia"/>
                <a:cs typeface="Georg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1440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6/10/2026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0" i="0">
                <a:solidFill>
                  <a:srgbClr val="003E51"/>
                </a:solidFill>
                <a:latin typeface="Georgia"/>
                <a:cs typeface="Georg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6/10/2026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6/10/2026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0977118" y="959357"/>
            <a:ext cx="4043680" cy="9398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000" b="0" i="0">
                <a:solidFill>
                  <a:srgbClr val="003E51"/>
                </a:solidFill>
                <a:latin typeface="Georgia"/>
                <a:cs typeface="Georg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4400" y="2366010"/>
            <a:ext cx="1645920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6/10/2026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png"/><Relationship Id="rId18" Type="http://schemas.openxmlformats.org/officeDocument/2006/relationships/image" Target="../media/image27.png"/><Relationship Id="rId26" Type="http://schemas.openxmlformats.org/officeDocument/2006/relationships/image" Target="../media/image35.png"/><Relationship Id="rId3" Type="http://schemas.openxmlformats.org/officeDocument/2006/relationships/image" Target="../media/image13.png"/><Relationship Id="rId21" Type="http://schemas.openxmlformats.org/officeDocument/2006/relationships/image" Target="../media/image30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17" Type="http://schemas.openxmlformats.org/officeDocument/2006/relationships/image" Target="../media/image26.png"/><Relationship Id="rId25" Type="http://schemas.openxmlformats.org/officeDocument/2006/relationships/image" Target="../media/image34.png"/><Relationship Id="rId2" Type="http://schemas.openxmlformats.org/officeDocument/2006/relationships/image" Target="../media/image12.png"/><Relationship Id="rId16" Type="http://schemas.openxmlformats.org/officeDocument/2006/relationships/image" Target="../media/image8.png"/><Relationship Id="rId20" Type="http://schemas.openxmlformats.org/officeDocument/2006/relationships/image" Target="../media/image29.png"/><Relationship Id="rId29" Type="http://schemas.openxmlformats.org/officeDocument/2006/relationships/image" Target="../media/image3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24" Type="http://schemas.openxmlformats.org/officeDocument/2006/relationships/image" Target="../media/image33.png"/><Relationship Id="rId5" Type="http://schemas.openxmlformats.org/officeDocument/2006/relationships/image" Target="../media/image15.png"/><Relationship Id="rId15" Type="http://schemas.openxmlformats.org/officeDocument/2006/relationships/image" Target="../media/image25.png"/><Relationship Id="rId23" Type="http://schemas.openxmlformats.org/officeDocument/2006/relationships/image" Target="../media/image32.png"/><Relationship Id="rId28" Type="http://schemas.openxmlformats.org/officeDocument/2006/relationships/image" Target="../media/image37.png"/><Relationship Id="rId10" Type="http://schemas.openxmlformats.org/officeDocument/2006/relationships/image" Target="../media/image20.png"/><Relationship Id="rId19" Type="http://schemas.openxmlformats.org/officeDocument/2006/relationships/image" Target="../media/image28.png"/><Relationship Id="rId31" Type="http://schemas.openxmlformats.org/officeDocument/2006/relationships/image" Target="../media/image4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Relationship Id="rId14" Type="http://schemas.openxmlformats.org/officeDocument/2006/relationships/image" Target="../media/image24.png"/><Relationship Id="rId22" Type="http://schemas.openxmlformats.org/officeDocument/2006/relationships/image" Target="../media/image31.png"/><Relationship Id="rId27" Type="http://schemas.openxmlformats.org/officeDocument/2006/relationships/image" Target="../media/image36.png"/><Relationship Id="rId30" Type="http://schemas.openxmlformats.org/officeDocument/2006/relationships/image" Target="../media/image3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50.png"/><Relationship Id="rId3" Type="http://schemas.openxmlformats.org/officeDocument/2006/relationships/image" Target="../media/image8.png"/><Relationship Id="rId7" Type="http://schemas.openxmlformats.org/officeDocument/2006/relationships/image" Target="../media/image44.png"/><Relationship Id="rId12" Type="http://schemas.openxmlformats.org/officeDocument/2006/relationships/image" Target="../media/image49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3.png"/><Relationship Id="rId11" Type="http://schemas.openxmlformats.org/officeDocument/2006/relationships/image" Target="../media/image48.png"/><Relationship Id="rId5" Type="http://schemas.openxmlformats.org/officeDocument/2006/relationships/image" Target="../media/image42.png"/><Relationship Id="rId10" Type="http://schemas.openxmlformats.org/officeDocument/2006/relationships/image" Target="../media/image47.png"/><Relationship Id="rId4" Type="http://schemas.openxmlformats.org/officeDocument/2006/relationships/image" Target="../media/image25.png"/><Relationship Id="rId9" Type="http://schemas.openxmlformats.org/officeDocument/2006/relationships/image" Target="../media/image4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5.xml.rels><?xml version="1.0" encoding="UTF-8" standalone="yes"?>
<Relationships xmlns="http://schemas.openxmlformats.org/package/2006/relationships"><Relationship Id="rId13" Type="http://schemas.openxmlformats.org/officeDocument/2006/relationships/image" Target="../media/image66.png"/><Relationship Id="rId18" Type="http://schemas.openxmlformats.org/officeDocument/2006/relationships/image" Target="../media/image71.png"/><Relationship Id="rId26" Type="http://schemas.openxmlformats.org/officeDocument/2006/relationships/image" Target="../media/image79.png"/><Relationship Id="rId39" Type="http://schemas.openxmlformats.org/officeDocument/2006/relationships/image" Target="../media/image91.png"/><Relationship Id="rId21" Type="http://schemas.openxmlformats.org/officeDocument/2006/relationships/image" Target="../media/image74.png"/><Relationship Id="rId34" Type="http://schemas.openxmlformats.org/officeDocument/2006/relationships/image" Target="../media/image86.png"/><Relationship Id="rId42" Type="http://schemas.openxmlformats.org/officeDocument/2006/relationships/image" Target="../media/image94.png"/><Relationship Id="rId47" Type="http://schemas.openxmlformats.org/officeDocument/2006/relationships/image" Target="../media/image99.png"/><Relationship Id="rId50" Type="http://schemas.openxmlformats.org/officeDocument/2006/relationships/image" Target="../media/image102.png"/><Relationship Id="rId7" Type="http://schemas.openxmlformats.org/officeDocument/2006/relationships/image" Target="../media/image60.png"/><Relationship Id="rId2" Type="http://schemas.openxmlformats.org/officeDocument/2006/relationships/image" Target="../media/image55.png"/><Relationship Id="rId16" Type="http://schemas.openxmlformats.org/officeDocument/2006/relationships/image" Target="../media/image69.png"/><Relationship Id="rId29" Type="http://schemas.openxmlformats.org/officeDocument/2006/relationships/image" Target="../media/image82.png"/><Relationship Id="rId11" Type="http://schemas.openxmlformats.org/officeDocument/2006/relationships/image" Target="../media/image64.png"/><Relationship Id="rId24" Type="http://schemas.openxmlformats.org/officeDocument/2006/relationships/image" Target="../media/image77.png"/><Relationship Id="rId32" Type="http://schemas.openxmlformats.org/officeDocument/2006/relationships/image" Target="../media/image84.png"/><Relationship Id="rId37" Type="http://schemas.openxmlformats.org/officeDocument/2006/relationships/image" Target="../media/image89.png"/><Relationship Id="rId40" Type="http://schemas.openxmlformats.org/officeDocument/2006/relationships/image" Target="../media/image92.png"/><Relationship Id="rId45" Type="http://schemas.openxmlformats.org/officeDocument/2006/relationships/image" Target="../media/image97.png"/><Relationship Id="rId5" Type="http://schemas.openxmlformats.org/officeDocument/2006/relationships/image" Target="../media/image58.png"/><Relationship Id="rId15" Type="http://schemas.openxmlformats.org/officeDocument/2006/relationships/image" Target="../media/image68.png"/><Relationship Id="rId23" Type="http://schemas.openxmlformats.org/officeDocument/2006/relationships/image" Target="../media/image76.png"/><Relationship Id="rId28" Type="http://schemas.openxmlformats.org/officeDocument/2006/relationships/image" Target="../media/image81.png"/><Relationship Id="rId36" Type="http://schemas.openxmlformats.org/officeDocument/2006/relationships/image" Target="../media/image88.png"/><Relationship Id="rId49" Type="http://schemas.openxmlformats.org/officeDocument/2006/relationships/image" Target="../media/image101.png"/><Relationship Id="rId10" Type="http://schemas.openxmlformats.org/officeDocument/2006/relationships/image" Target="../media/image63.png"/><Relationship Id="rId19" Type="http://schemas.openxmlformats.org/officeDocument/2006/relationships/image" Target="../media/image72.png"/><Relationship Id="rId31" Type="http://schemas.openxmlformats.org/officeDocument/2006/relationships/image" Target="../media/image83.png"/><Relationship Id="rId44" Type="http://schemas.openxmlformats.org/officeDocument/2006/relationships/image" Target="../media/image96.png"/><Relationship Id="rId4" Type="http://schemas.openxmlformats.org/officeDocument/2006/relationships/image" Target="../media/image57.png"/><Relationship Id="rId9" Type="http://schemas.openxmlformats.org/officeDocument/2006/relationships/image" Target="../media/image62.png"/><Relationship Id="rId14" Type="http://schemas.openxmlformats.org/officeDocument/2006/relationships/image" Target="../media/image67.png"/><Relationship Id="rId22" Type="http://schemas.openxmlformats.org/officeDocument/2006/relationships/image" Target="../media/image75.png"/><Relationship Id="rId27" Type="http://schemas.openxmlformats.org/officeDocument/2006/relationships/image" Target="../media/image80.png"/><Relationship Id="rId30" Type="http://schemas.openxmlformats.org/officeDocument/2006/relationships/image" Target="../media/image8.png"/><Relationship Id="rId35" Type="http://schemas.openxmlformats.org/officeDocument/2006/relationships/image" Target="../media/image87.png"/><Relationship Id="rId43" Type="http://schemas.openxmlformats.org/officeDocument/2006/relationships/image" Target="../media/image95.png"/><Relationship Id="rId48" Type="http://schemas.openxmlformats.org/officeDocument/2006/relationships/image" Target="../media/image100.png"/><Relationship Id="rId8" Type="http://schemas.openxmlformats.org/officeDocument/2006/relationships/image" Target="../media/image61.png"/><Relationship Id="rId51" Type="http://schemas.openxmlformats.org/officeDocument/2006/relationships/image" Target="../media/image25.png"/><Relationship Id="rId3" Type="http://schemas.openxmlformats.org/officeDocument/2006/relationships/image" Target="../media/image56.png"/><Relationship Id="rId12" Type="http://schemas.openxmlformats.org/officeDocument/2006/relationships/image" Target="../media/image65.png"/><Relationship Id="rId17" Type="http://schemas.openxmlformats.org/officeDocument/2006/relationships/image" Target="../media/image70.png"/><Relationship Id="rId25" Type="http://schemas.openxmlformats.org/officeDocument/2006/relationships/image" Target="../media/image78.png"/><Relationship Id="rId33" Type="http://schemas.openxmlformats.org/officeDocument/2006/relationships/image" Target="../media/image85.png"/><Relationship Id="rId38" Type="http://schemas.openxmlformats.org/officeDocument/2006/relationships/image" Target="../media/image90.png"/><Relationship Id="rId46" Type="http://schemas.openxmlformats.org/officeDocument/2006/relationships/image" Target="../media/image98.png"/><Relationship Id="rId20" Type="http://schemas.openxmlformats.org/officeDocument/2006/relationships/image" Target="../media/image73.png"/><Relationship Id="rId41" Type="http://schemas.openxmlformats.org/officeDocument/2006/relationships/image" Target="../media/image9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5.png"/><Relationship Id="rId4" Type="http://schemas.openxmlformats.org/officeDocument/2006/relationships/image" Target="../media/image10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13" Type="http://schemas.openxmlformats.org/officeDocument/2006/relationships/image" Target="../media/image25.png"/><Relationship Id="rId3" Type="http://schemas.openxmlformats.org/officeDocument/2006/relationships/image" Target="../media/image8.png"/><Relationship Id="rId7" Type="http://schemas.openxmlformats.org/officeDocument/2006/relationships/image" Target="../media/image110.png"/><Relationship Id="rId12" Type="http://schemas.openxmlformats.org/officeDocument/2006/relationships/image" Target="../media/image114.png"/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9.png"/><Relationship Id="rId11" Type="http://schemas.openxmlformats.org/officeDocument/2006/relationships/image" Target="../media/image113.png"/><Relationship Id="rId5" Type="http://schemas.openxmlformats.org/officeDocument/2006/relationships/image" Target="../media/image108.png"/><Relationship Id="rId10" Type="http://schemas.openxmlformats.org/officeDocument/2006/relationships/image" Target="../media/image112.png"/><Relationship Id="rId4" Type="http://schemas.openxmlformats.org/officeDocument/2006/relationships/image" Target="../media/image107.png"/><Relationship Id="rId9" Type="http://schemas.openxmlformats.org/officeDocument/2006/relationships/image" Target="../media/image111.png"/></Relationships>
</file>

<file path=ppt/slides/_rels/slide9.xml.rels><?xml version="1.0" encoding="UTF-8" standalone="yes"?>
<Relationships xmlns="http://schemas.openxmlformats.org/package/2006/relationships"><Relationship Id="rId13" Type="http://schemas.openxmlformats.org/officeDocument/2006/relationships/image" Target="../media/image66.png"/><Relationship Id="rId18" Type="http://schemas.openxmlformats.org/officeDocument/2006/relationships/image" Target="../media/image71.png"/><Relationship Id="rId26" Type="http://schemas.openxmlformats.org/officeDocument/2006/relationships/image" Target="../media/image79.png"/><Relationship Id="rId39" Type="http://schemas.openxmlformats.org/officeDocument/2006/relationships/image" Target="../media/image125.png"/><Relationship Id="rId21" Type="http://schemas.openxmlformats.org/officeDocument/2006/relationships/image" Target="../media/image74.png"/><Relationship Id="rId34" Type="http://schemas.openxmlformats.org/officeDocument/2006/relationships/image" Target="../media/image120.png"/><Relationship Id="rId42" Type="http://schemas.openxmlformats.org/officeDocument/2006/relationships/image" Target="../media/image128.png"/><Relationship Id="rId47" Type="http://schemas.openxmlformats.org/officeDocument/2006/relationships/image" Target="../media/image132.png"/><Relationship Id="rId50" Type="http://schemas.openxmlformats.org/officeDocument/2006/relationships/image" Target="../media/image25.png"/><Relationship Id="rId7" Type="http://schemas.openxmlformats.org/officeDocument/2006/relationships/image" Target="../media/image60.png"/><Relationship Id="rId2" Type="http://schemas.openxmlformats.org/officeDocument/2006/relationships/image" Target="../media/image55.png"/><Relationship Id="rId16" Type="http://schemas.openxmlformats.org/officeDocument/2006/relationships/image" Target="../media/image69.png"/><Relationship Id="rId29" Type="http://schemas.openxmlformats.org/officeDocument/2006/relationships/image" Target="../media/image115.png"/><Relationship Id="rId11" Type="http://schemas.openxmlformats.org/officeDocument/2006/relationships/image" Target="../media/image64.png"/><Relationship Id="rId24" Type="http://schemas.openxmlformats.org/officeDocument/2006/relationships/image" Target="../media/image77.png"/><Relationship Id="rId32" Type="http://schemas.openxmlformats.org/officeDocument/2006/relationships/image" Target="../media/image118.png"/><Relationship Id="rId37" Type="http://schemas.openxmlformats.org/officeDocument/2006/relationships/image" Target="../media/image123.png"/><Relationship Id="rId40" Type="http://schemas.openxmlformats.org/officeDocument/2006/relationships/image" Target="../media/image126.png"/><Relationship Id="rId45" Type="http://schemas.openxmlformats.org/officeDocument/2006/relationships/image" Target="../media/image130.png"/><Relationship Id="rId5" Type="http://schemas.openxmlformats.org/officeDocument/2006/relationships/image" Target="../media/image58.png"/><Relationship Id="rId15" Type="http://schemas.openxmlformats.org/officeDocument/2006/relationships/image" Target="../media/image68.png"/><Relationship Id="rId23" Type="http://schemas.openxmlformats.org/officeDocument/2006/relationships/image" Target="../media/image76.png"/><Relationship Id="rId28" Type="http://schemas.openxmlformats.org/officeDocument/2006/relationships/image" Target="../media/image81.png"/><Relationship Id="rId36" Type="http://schemas.openxmlformats.org/officeDocument/2006/relationships/image" Target="../media/image122.png"/><Relationship Id="rId49" Type="http://schemas.openxmlformats.org/officeDocument/2006/relationships/image" Target="../media/image134.png"/><Relationship Id="rId10" Type="http://schemas.openxmlformats.org/officeDocument/2006/relationships/image" Target="../media/image63.png"/><Relationship Id="rId19" Type="http://schemas.openxmlformats.org/officeDocument/2006/relationships/image" Target="../media/image72.png"/><Relationship Id="rId31" Type="http://schemas.openxmlformats.org/officeDocument/2006/relationships/image" Target="../media/image117.png"/><Relationship Id="rId44" Type="http://schemas.openxmlformats.org/officeDocument/2006/relationships/image" Target="../media/image129.png"/><Relationship Id="rId4" Type="http://schemas.openxmlformats.org/officeDocument/2006/relationships/image" Target="../media/image57.png"/><Relationship Id="rId9" Type="http://schemas.openxmlformats.org/officeDocument/2006/relationships/image" Target="../media/image62.png"/><Relationship Id="rId14" Type="http://schemas.openxmlformats.org/officeDocument/2006/relationships/image" Target="../media/image67.png"/><Relationship Id="rId22" Type="http://schemas.openxmlformats.org/officeDocument/2006/relationships/image" Target="../media/image75.png"/><Relationship Id="rId27" Type="http://schemas.openxmlformats.org/officeDocument/2006/relationships/image" Target="../media/image80.png"/><Relationship Id="rId30" Type="http://schemas.openxmlformats.org/officeDocument/2006/relationships/image" Target="../media/image116.png"/><Relationship Id="rId35" Type="http://schemas.openxmlformats.org/officeDocument/2006/relationships/image" Target="../media/image121.png"/><Relationship Id="rId43" Type="http://schemas.openxmlformats.org/officeDocument/2006/relationships/image" Target="../media/image8.png"/><Relationship Id="rId48" Type="http://schemas.openxmlformats.org/officeDocument/2006/relationships/image" Target="../media/image133.png"/><Relationship Id="rId8" Type="http://schemas.openxmlformats.org/officeDocument/2006/relationships/image" Target="../media/image61.png"/><Relationship Id="rId3" Type="http://schemas.openxmlformats.org/officeDocument/2006/relationships/image" Target="../media/image56.png"/><Relationship Id="rId12" Type="http://schemas.openxmlformats.org/officeDocument/2006/relationships/image" Target="../media/image65.png"/><Relationship Id="rId17" Type="http://schemas.openxmlformats.org/officeDocument/2006/relationships/image" Target="../media/image70.png"/><Relationship Id="rId25" Type="http://schemas.openxmlformats.org/officeDocument/2006/relationships/image" Target="../media/image78.png"/><Relationship Id="rId33" Type="http://schemas.openxmlformats.org/officeDocument/2006/relationships/image" Target="../media/image119.png"/><Relationship Id="rId38" Type="http://schemas.openxmlformats.org/officeDocument/2006/relationships/image" Target="../media/image124.png"/><Relationship Id="rId46" Type="http://schemas.openxmlformats.org/officeDocument/2006/relationships/image" Target="../media/image131.png"/><Relationship Id="rId20" Type="http://schemas.openxmlformats.org/officeDocument/2006/relationships/image" Target="../media/image73.png"/><Relationship Id="rId41" Type="http://schemas.openxmlformats.org/officeDocument/2006/relationships/image" Target="../media/image1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0.png"/><Relationship Id="rId13" Type="http://schemas.openxmlformats.org/officeDocument/2006/relationships/image" Target="../media/image145.png"/><Relationship Id="rId18" Type="http://schemas.openxmlformats.org/officeDocument/2006/relationships/image" Target="../media/image150.png"/><Relationship Id="rId26" Type="http://schemas.openxmlformats.org/officeDocument/2006/relationships/image" Target="../media/image158.png"/><Relationship Id="rId3" Type="http://schemas.openxmlformats.org/officeDocument/2006/relationships/image" Target="../media/image136.png"/><Relationship Id="rId21" Type="http://schemas.openxmlformats.org/officeDocument/2006/relationships/image" Target="../media/image153.png"/><Relationship Id="rId7" Type="http://schemas.openxmlformats.org/officeDocument/2006/relationships/image" Target="../media/image139.png"/><Relationship Id="rId12" Type="http://schemas.openxmlformats.org/officeDocument/2006/relationships/image" Target="../media/image144.png"/><Relationship Id="rId17" Type="http://schemas.openxmlformats.org/officeDocument/2006/relationships/image" Target="../media/image149.png"/><Relationship Id="rId25" Type="http://schemas.openxmlformats.org/officeDocument/2006/relationships/image" Target="../media/image157.png"/><Relationship Id="rId2" Type="http://schemas.openxmlformats.org/officeDocument/2006/relationships/image" Target="../media/image135.png"/><Relationship Id="rId16" Type="http://schemas.openxmlformats.org/officeDocument/2006/relationships/image" Target="../media/image148.png"/><Relationship Id="rId20" Type="http://schemas.openxmlformats.org/officeDocument/2006/relationships/image" Target="../media/image152.png"/><Relationship Id="rId29" Type="http://schemas.openxmlformats.org/officeDocument/2006/relationships/image" Target="../media/image16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png"/><Relationship Id="rId11" Type="http://schemas.openxmlformats.org/officeDocument/2006/relationships/image" Target="../media/image143.png"/><Relationship Id="rId24" Type="http://schemas.openxmlformats.org/officeDocument/2006/relationships/image" Target="../media/image156.png"/><Relationship Id="rId5" Type="http://schemas.openxmlformats.org/officeDocument/2006/relationships/image" Target="../media/image138.png"/><Relationship Id="rId15" Type="http://schemas.openxmlformats.org/officeDocument/2006/relationships/image" Target="../media/image147.png"/><Relationship Id="rId23" Type="http://schemas.openxmlformats.org/officeDocument/2006/relationships/image" Target="../media/image155.png"/><Relationship Id="rId28" Type="http://schemas.openxmlformats.org/officeDocument/2006/relationships/image" Target="../media/image160.png"/><Relationship Id="rId10" Type="http://schemas.openxmlformats.org/officeDocument/2006/relationships/image" Target="../media/image142.png"/><Relationship Id="rId19" Type="http://schemas.openxmlformats.org/officeDocument/2006/relationships/image" Target="../media/image151.png"/><Relationship Id="rId31" Type="http://schemas.openxmlformats.org/officeDocument/2006/relationships/image" Target="../media/image25.png"/><Relationship Id="rId4" Type="http://schemas.openxmlformats.org/officeDocument/2006/relationships/image" Target="../media/image137.png"/><Relationship Id="rId9" Type="http://schemas.openxmlformats.org/officeDocument/2006/relationships/image" Target="../media/image141.png"/><Relationship Id="rId14" Type="http://schemas.openxmlformats.org/officeDocument/2006/relationships/image" Target="../media/image146.png"/><Relationship Id="rId22" Type="http://schemas.openxmlformats.org/officeDocument/2006/relationships/image" Target="../media/image154.png"/><Relationship Id="rId27" Type="http://schemas.openxmlformats.org/officeDocument/2006/relationships/image" Target="../media/image159.png"/><Relationship Id="rId30" Type="http://schemas.openxmlformats.org/officeDocument/2006/relationships/image" Target="../media/image16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7.png"/><Relationship Id="rId13" Type="http://schemas.openxmlformats.org/officeDocument/2006/relationships/image" Target="../media/image170.png"/><Relationship Id="rId3" Type="http://schemas.openxmlformats.org/officeDocument/2006/relationships/image" Target="../media/image118.png"/><Relationship Id="rId7" Type="http://schemas.openxmlformats.org/officeDocument/2006/relationships/image" Target="../media/image166.png"/><Relationship Id="rId12" Type="http://schemas.openxmlformats.org/officeDocument/2006/relationships/image" Target="../media/image169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5.png"/><Relationship Id="rId11" Type="http://schemas.openxmlformats.org/officeDocument/2006/relationships/image" Target="../media/image168.png"/><Relationship Id="rId5" Type="http://schemas.openxmlformats.org/officeDocument/2006/relationships/image" Target="../media/image164.png"/><Relationship Id="rId15" Type="http://schemas.openxmlformats.org/officeDocument/2006/relationships/image" Target="../media/image172.png"/><Relationship Id="rId10" Type="http://schemas.openxmlformats.org/officeDocument/2006/relationships/image" Target="../media/image25.png"/><Relationship Id="rId4" Type="http://schemas.openxmlformats.org/officeDocument/2006/relationships/image" Target="../media/image163.png"/><Relationship Id="rId9" Type="http://schemas.openxmlformats.org/officeDocument/2006/relationships/image" Target="../media/image8.png"/><Relationship Id="rId14" Type="http://schemas.openxmlformats.org/officeDocument/2006/relationships/image" Target="../media/image17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8.png"/><Relationship Id="rId13" Type="http://schemas.openxmlformats.org/officeDocument/2006/relationships/image" Target="../media/image183.png"/><Relationship Id="rId18" Type="http://schemas.openxmlformats.org/officeDocument/2006/relationships/image" Target="../media/image187.png"/><Relationship Id="rId3" Type="http://schemas.openxmlformats.org/officeDocument/2006/relationships/image" Target="../media/image174.png"/><Relationship Id="rId7" Type="http://schemas.openxmlformats.org/officeDocument/2006/relationships/image" Target="../media/image177.png"/><Relationship Id="rId12" Type="http://schemas.openxmlformats.org/officeDocument/2006/relationships/image" Target="../media/image182.png"/><Relationship Id="rId17" Type="http://schemas.openxmlformats.org/officeDocument/2006/relationships/image" Target="../media/image25.png"/><Relationship Id="rId2" Type="http://schemas.openxmlformats.org/officeDocument/2006/relationships/image" Target="../media/image173.png"/><Relationship Id="rId16" Type="http://schemas.openxmlformats.org/officeDocument/2006/relationships/image" Target="../media/image18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.png"/><Relationship Id="rId11" Type="http://schemas.openxmlformats.org/officeDocument/2006/relationships/image" Target="../media/image181.png"/><Relationship Id="rId5" Type="http://schemas.openxmlformats.org/officeDocument/2006/relationships/image" Target="../media/image176.png"/><Relationship Id="rId15" Type="http://schemas.openxmlformats.org/officeDocument/2006/relationships/image" Target="../media/image185.png"/><Relationship Id="rId10" Type="http://schemas.openxmlformats.org/officeDocument/2006/relationships/image" Target="../media/image180.png"/><Relationship Id="rId19" Type="http://schemas.openxmlformats.org/officeDocument/2006/relationships/image" Target="../media/image188.png"/><Relationship Id="rId4" Type="http://schemas.openxmlformats.org/officeDocument/2006/relationships/image" Target="../media/image175.png"/><Relationship Id="rId9" Type="http://schemas.openxmlformats.org/officeDocument/2006/relationships/image" Target="../media/image179.png"/><Relationship Id="rId14" Type="http://schemas.openxmlformats.org/officeDocument/2006/relationships/image" Target="../media/image18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02919" y="1169288"/>
            <a:ext cx="17785080" cy="5629910"/>
            <a:chOff x="502919" y="1169288"/>
            <a:chExt cx="17785080" cy="562991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02919" y="1169288"/>
              <a:ext cx="12474067" cy="3226562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07990" y="3601212"/>
              <a:ext cx="12780010" cy="3197606"/>
            </a:xfrm>
            <a:prstGeom prst="rect">
              <a:avLst/>
            </a:prstGeom>
          </p:spPr>
        </p:pic>
      </p:grpSp>
      <p:grpSp>
        <p:nvGrpSpPr>
          <p:cNvPr id="5" name="object 5"/>
          <p:cNvGrpSpPr/>
          <p:nvPr/>
        </p:nvGrpSpPr>
        <p:grpSpPr>
          <a:xfrm>
            <a:off x="0" y="7838693"/>
            <a:ext cx="18288000" cy="2448560"/>
            <a:chOff x="0" y="7838693"/>
            <a:chExt cx="18288000" cy="2448560"/>
          </a:xfrm>
        </p:grpSpPr>
        <p:sp>
          <p:nvSpPr>
            <p:cNvPr id="6" name="object 6"/>
            <p:cNvSpPr/>
            <p:nvPr/>
          </p:nvSpPr>
          <p:spPr>
            <a:xfrm>
              <a:off x="0" y="7838693"/>
              <a:ext cx="18288000" cy="2448560"/>
            </a:xfrm>
            <a:custGeom>
              <a:avLst/>
              <a:gdLst/>
              <a:ahLst/>
              <a:cxnLst/>
              <a:rect l="l" t="t" r="r" b="b"/>
              <a:pathLst>
                <a:path w="18288000" h="2448559">
                  <a:moveTo>
                    <a:pt x="18288000" y="0"/>
                  </a:moveTo>
                  <a:lnTo>
                    <a:pt x="0" y="0"/>
                  </a:lnTo>
                  <a:lnTo>
                    <a:pt x="0" y="2448305"/>
                  </a:lnTo>
                  <a:lnTo>
                    <a:pt x="18288000" y="2448305"/>
                  </a:lnTo>
                  <a:lnTo>
                    <a:pt x="18288000" y="0"/>
                  </a:lnTo>
                  <a:close/>
                </a:path>
              </a:pathLst>
            </a:custGeom>
            <a:solidFill>
              <a:srgbClr val="E6333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029837" y="8797746"/>
              <a:ext cx="10527665" cy="726440"/>
            </a:xfrm>
            <a:custGeom>
              <a:avLst/>
              <a:gdLst/>
              <a:ahLst/>
              <a:cxnLst/>
              <a:rect l="l" t="t" r="r" b="b"/>
              <a:pathLst>
                <a:path w="10527665" h="726440">
                  <a:moveTo>
                    <a:pt x="717257" y="358648"/>
                  </a:moveTo>
                  <a:lnTo>
                    <a:pt x="713994" y="309968"/>
                  </a:lnTo>
                  <a:lnTo>
                    <a:pt x="704456" y="263296"/>
                  </a:lnTo>
                  <a:lnTo>
                    <a:pt x="689076" y="219036"/>
                  </a:lnTo>
                  <a:lnTo>
                    <a:pt x="668299" y="177622"/>
                  </a:lnTo>
                  <a:lnTo>
                    <a:pt x="642543" y="139484"/>
                  </a:lnTo>
                  <a:lnTo>
                    <a:pt x="612228" y="105041"/>
                  </a:lnTo>
                  <a:lnTo>
                    <a:pt x="577786" y="74726"/>
                  </a:lnTo>
                  <a:lnTo>
                    <a:pt x="554202" y="58801"/>
                  </a:lnTo>
                  <a:lnTo>
                    <a:pt x="554202" y="480148"/>
                  </a:lnTo>
                  <a:lnTo>
                    <a:pt x="553008" y="487108"/>
                  </a:lnTo>
                  <a:lnTo>
                    <a:pt x="549617" y="494487"/>
                  </a:lnTo>
                  <a:lnTo>
                    <a:pt x="535876" y="512241"/>
                  </a:lnTo>
                  <a:lnTo>
                    <a:pt x="506387" y="533717"/>
                  </a:lnTo>
                  <a:lnTo>
                    <a:pt x="455752" y="552310"/>
                  </a:lnTo>
                  <a:lnTo>
                    <a:pt x="388937" y="546138"/>
                  </a:lnTo>
                  <a:lnTo>
                    <a:pt x="323837" y="513207"/>
                  </a:lnTo>
                  <a:lnTo>
                    <a:pt x="274485" y="476542"/>
                  </a:lnTo>
                  <a:lnTo>
                    <a:pt x="236982" y="438404"/>
                  </a:lnTo>
                  <a:lnTo>
                    <a:pt x="210413" y="402945"/>
                  </a:lnTo>
                  <a:lnTo>
                    <a:pt x="183845" y="358101"/>
                  </a:lnTo>
                  <a:lnTo>
                    <a:pt x="165874" y="309143"/>
                  </a:lnTo>
                  <a:lnTo>
                    <a:pt x="165290" y="270789"/>
                  </a:lnTo>
                  <a:lnTo>
                    <a:pt x="165176" y="263296"/>
                  </a:lnTo>
                  <a:lnTo>
                    <a:pt x="183730" y="210731"/>
                  </a:lnTo>
                  <a:lnTo>
                    <a:pt x="222961" y="167500"/>
                  </a:lnTo>
                  <a:lnTo>
                    <a:pt x="237299" y="162915"/>
                  </a:lnTo>
                  <a:lnTo>
                    <a:pt x="254520" y="163690"/>
                  </a:lnTo>
                  <a:lnTo>
                    <a:pt x="276491" y="172974"/>
                  </a:lnTo>
                  <a:lnTo>
                    <a:pt x="297726" y="197281"/>
                  </a:lnTo>
                  <a:lnTo>
                    <a:pt x="311251" y="228003"/>
                  </a:lnTo>
                  <a:lnTo>
                    <a:pt x="314718" y="252399"/>
                  </a:lnTo>
                  <a:lnTo>
                    <a:pt x="309689" y="270789"/>
                  </a:lnTo>
                  <a:lnTo>
                    <a:pt x="297726" y="283476"/>
                  </a:lnTo>
                  <a:lnTo>
                    <a:pt x="282308" y="296316"/>
                  </a:lnTo>
                  <a:lnTo>
                    <a:pt x="270408" y="314833"/>
                  </a:lnTo>
                  <a:lnTo>
                    <a:pt x="284492" y="368566"/>
                  </a:lnTo>
                  <a:lnTo>
                    <a:pt x="314921" y="402107"/>
                  </a:lnTo>
                  <a:lnTo>
                    <a:pt x="348551" y="432943"/>
                  </a:lnTo>
                  <a:lnTo>
                    <a:pt x="378167" y="448589"/>
                  </a:lnTo>
                  <a:lnTo>
                    <a:pt x="402285" y="447040"/>
                  </a:lnTo>
                  <a:lnTo>
                    <a:pt x="420814" y="435114"/>
                  </a:lnTo>
                  <a:lnTo>
                    <a:pt x="433641" y="419671"/>
                  </a:lnTo>
                  <a:lnTo>
                    <a:pt x="446341" y="407695"/>
                  </a:lnTo>
                  <a:lnTo>
                    <a:pt x="464718" y="402666"/>
                  </a:lnTo>
                  <a:lnTo>
                    <a:pt x="489115" y="406146"/>
                  </a:lnTo>
                  <a:lnTo>
                    <a:pt x="519836" y="419671"/>
                  </a:lnTo>
                  <a:lnTo>
                    <a:pt x="544144" y="440944"/>
                  </a:lnTo>
                  <a:lnTo>
                    <a:pt x="553427" y="462927"/>
                  </a:lnTo>
                  <a:lnTo>
                    <a:pt x="554202" y="480148"/>
                  </a:lnTo>
                  <a:lnTo>
                    <a:pt x="554202" y="58801"/>
                  </a:lnTo>
                  <a:lnTo>
                    <a:pt x="498233" y="28181"/>
                  </a:lnTo>
                  <a:lnTo>
                    <a:pt x="453974" y="12814"/>
                  </a:lnTo>
                  <a:lnTo>
                    <a:pt x="407301" y="3276"/>
                  </a:lnTo>
                  <a:lnTo>
                    <a:pt x="358622" y="0"/>
                  </a:lnTo>
                  <a:lnTo>
                    <a:pt x="309956" y="3276"/>
                  </a:lnTo>
                  <a:lnTo>
                    <a:pt x="263283" y="12814"/>
                  </a:lnTo>
                  <a:lnTo>
                    <a:pt x="219024" y="28181"/>
                  </a:lnTo>
                  <a:lnTo>
                    <a:pt x="177622" y="48958"/>
                  </a:lnTo>
                  <a:lnTo>
                    <a:pt x="139471" y="74726"/>
                  </a:lnTo>
                  <a:lnTo>
                    <a:pt x="105029" y="105041"/>
                  </a:lnTo>
                  <a:lnTo>
                    <a:pt x="74714" y="139484"/>
                  </a:lnTo>
                  <a:lnTo>
                    <a:pt x="48958" y="177622"/>
                  </a:lnTo>
                  <a:lnTo>
                    <a:pt x="28181" y="219036"/>
                  </a:lnTo>
                  <a:lnTo>
                    <a:pt x="12801" y="263296"/>
                  </a:lnTo>
                  <a:lnTo>
                    <a:pt x="3263" y="309968"/>
                  </a:lnTo>
                  <a:lnTo>
                    <a:pt x="38" y="358101"/>
                  </a:lnTo>
                  <a:lnTo>
                    <a:pt x="0" y="358648"/>
                  </a:lnTo>
                  <a:lnTo>
                    <a:pt x="3187" y="406146"/>
                  </a:lnTo>
                  <a:lnTo>
                    <a:pt x="3263" y="407314"/>
                  </a:lnTo>
                  <a:lnTo>
                    <a:pt x="12801" y="453986"/>
                  </a:lnTo>
                  <a:lnTo>
                    <a:pt x="28181" y="498246"/>
                  </a:lnTo>
                  <a:lnTo>
                    <a:pt x="48958" y="539661"/>
                  </a:lnTo>
                  <a:lnTo>
                    <a:pt x="74714" y="577799"/>
                  </a:lnTo>
                  <a:lnTo>
                    <a:pt x="105029" y="612241"/>
                  </a:lnTo>
                  <a:lnTo>
                    <a:pt x="139471" y="642556"/>
                  </a:lnTo>
                  <a:lnTo>
                    <a:pt x="177622" y="668324"/>
                  </a:lnTo>
                  <a:lnTo>
                    <a:pt x="219024" y="689102"/>
                  </a:lnTo>
                  <a:lnTo>
                    <a:pt x="263283" y="704469"/>
                  </a:lnTo>
                  <a:lnTo>
                    <a:pt x="309968" y="714006"/>
                  </a:lnTo>
                  <a:lnTo>
                    <a:pt x="358622" y="717283"/>
                  </a:lnTo>
                  <a:lnTo>
                    <a:pt x="407301" y="714006"/>
                  </a:lnTo>
                  <a:lnTo>
                    <a:pt x="453974" y="704469"/>
                  </a:lnTo>
                  <a:lnTo>
                    <a:pt x="498233" y="689102"/>
                  </a:lnTo>
                  <a:lnTo>
                    <a:pt x="539648" y="668324"/>
                  </a:lnTo>
                  <a:lnTo>
                    <a:pt x="577786" y="642556"/>
                  </a:lnTo>
                  <a:lnTo>
                    <a:pt x="612228" y="612241"/>
                  </a:lnTo>
                  <a:lnTo>
                    <a:pt x="642543" y="577799"/>
                  </a:lnTo>
                  <a:lnTo>
                    <a:pt x="668299" y="539661"/>
                  </a:lnTo>
                  <a:lnTo>
                    <a:pt x="689076" y="498246"/>
                  </a:lnTo>
                  <a:lnTo>
                    <a:pt x="704456" y="453986"/>
                  </a:lnTo>
                  <a:lnTo>
                    <a:pt x="713905" y="407695"/>
                  </a:lnTo>
                  <a:lnTo>
                    <a:pt x="713994" y="407314"/>
                  </a:lnTo>
                  <a:lnTo>
                    <a:pt x="714286" y="402945"/>
                  </a:lnTo>
                  <a:lnTo>
                    <a:pt x="714298" y="402666"/>
                  </a:lnTo>
                  <a:lnTo>
                    <a:pt x="717257" y="358648"/>
                  </a:lnTo>
                  <a:close/>
                </a:path>
                <a:path w="10527665" h="726440">
                  <a:moveTo>
                    <a:pt x="4520908" y="360895"/>
                  </a:moveTo>
                  <a:lnTo>
                    <a:pt x="4430192" y="291109"/>
                  </a:lnTo>
                  <a:lnTo>
                    <a:pt x="4430192" y="454647"/>
                  </a:lnTo>
                  <a:lnTo>
                    <a:pt x="4520908" y="360895"/>
                  </a:lnTo>
                  <a:close/>
                </a:path>
                <a:path w="10527665" h="726440">
                  <a:moveTo>
                    <a:pt x="4728413" y="270408"/>
                  </a:moveTo>
                  <a:lnTo>
                    <a:pt x="4469739" y="270408"/>
                  </a:lnTo>
                  <a:lnTo>
                    <a:pt x="4599076" y="369735"/>
                  </a:lnTo>
                  <a:lnTo>
                    <a:pt x="4728413" y="270408"/>
                  </a:lnTo>
                  <a:close/>
                </a:path>
                <a:path w="10527665" h="726440">
                  <a:moveTo>
                    <a:pt x="4740503" y="484428"/>
                  </a:moveTo>
                  <a:lnTo>
                    <a:pt x="4644669" y="385787"/>
                  </a:lnTo>
                  <a:lnTo>
                    <a:pt x="4615929" y="408063"/>
                  </a:lnTo>
                  <a:lnTo>
                    <a:pt x="4599152" y="415531"/>
                  </a:lnTo>
                  <a:lnTo>
                    <a:pt x="4582350" y="408127"/>
                  </a:lnTo>
                  <a:lnTo>
                    <a:pt x="4553483" y="385787"/>
                  </a:lnTo>
                  <a:lnTo>
                    <a:pt x="4457636" y="484428"/>
                  </a:lnTo>
                  <a:lnTo>
                    <a:pt x="4740503" y="484428"/>
                  </a:lnTo>
                  <a:close/>
                </a:path>
                <a:path w="10527665" h="726440">
                  <a:moveTo>
                    <a:pt x="4767948" y="291109"/>
                  </a:moveTo>
                  <a:lnTo>
                    <a:pt x="4677232" y="360895"/>
                  </a:lnTo>
                  <a:lnTo>
                    <a:pt x="4767948" y="454647"/>
                  </a:lnTo>
                  <a:lnTo>
                    <a:pt x="4767948" y="291109"/>
                  </a:lnTo>
                  <a:close/>
                </a:path>
                <a:path w="10527665" h="726440">
                  <a:moveTo>
                    <a:pt x="4947996" y="377418"/>
                  </a:moveTo>
                  <a:lnTo>
                    <a:pt x="4944796" y="330073"/>
                  </a:lnTo>
                  <a:lnTo>
                    <a:pt x="4935512" y="284657"/>
                  </a:lnTo>
                  <a:lnTo>
                    <a:pt x="4920551" y="241604"/>
                  </a:lnTo>
                  <a:lnTo>
                    <a:pt x="4914570" y="229692"/>
                  </a:lnTo>
                  <a:lnTo>
                    <a:pt x="4900333" y="201320"/>
                  </a:lnTo>
                  <a:lnTo>
                    <a:pt x="4875263" y="164211"/>
                  </a:lnTo>
                  <a:lnTo>
                    <a:pt x="4845774" y="130708"/>
                  </a:lnTo>
                  <a:lnTo>
                    <a:pt x="4812258" y="101219"/>
                  </a:lnTo>
                  <a:lnTo>
                    <a:pt x="4808423" y="98628"/>
                  </a:lnTo>
                  <a:lnTo>
                    <a:pt x="4808423" y="277152"/>
                  </a:lnTo>
                  <a:lnTo>
                    <a:pt x="4808423" y="477672"/>
                  </a:lnTo>
                  <a:lnTo>
                    <a:pt x="4804727" y="496087"/>
                  </a:lnTo>
                  <a:lnTo>
                    <a:pt x="4794618" y="511149"/>
                  </a:lnTo>
                  <a:lnTo>
                    <a:pt x="4779607" y="521347"/>
                  </a:lnTo>
                  <a:lnTo>
                    <a:pt x="4761204" y="525132"/>
                  </a:lnTo>
                  <a:lnTo>
                    <a:pt x="4436935" y="525132"/>
                  </a:lnTo>
                  <a:lnTo>
                    <a:pt x="4418546" y="521347"/>
                  </a:lnTo>
                  <a:lnTo>
                    <a:pt x="4403534" y="511149"/>
                  </a:lnTo>
                  <a:lnTo>
                    <a:pt x="4393425" y="496087"/>
                  </a:lnTo>
                  <a:lnTo>
                    <a:pt x="4389729" y="477672"/>
                  </a:lnTo>
                  <a:lnTo>
                    <a:pt x="4389729" y="277152"/>
                  </a:lnTo>
                  <a:lnTo>
                    <a:pt x="4393666" y="258889"/>
                  </a:lnTo>
                  <a:lnTo>
                    <a:pt x="4403801" y="243928"/>
                  </a:lnTo>
                  <a:lnTo>
                    <a:pt x="4418698" y="233730"/>
                  </a:lnTo>
                  <a:lnTo>
                    <a:pt x="4436935" y="229692"/>
                  </a:lnTo>
                  <a:lnTo>
                    <a:pt x="4761204" y="229692"/>
                  </a:lnTo>
                  <a:lnTo>
                    <a:pt x="4799571" y="249809"/>
                  </a:lnTo>
                  <a:lnTo>
                    <a:pt x="4808423" y="277152"/>
                  </a:lnTo>
                  <a:lnTo>
                    <a:pt x="4808423" y="98628"/>
                  </a:lnTo>
                  <a:lnTo>
                    <a:pt x="4775162" y="76149"/>
                  </a:lnTo>
                  <a:lnTo>
                    <a:pt x="4734877" y="55930"/>
                  </a:lnTo>
                  <a:lnTo>
                    <a:pt x="4691812" y="40957"/>
                  </a:lnTo>
                  <a:lnTo>
                    <a:pt x="4646409" y="31673"/>
                  </a:lnTo>
                  <a:lnTo>
                    <a:pt x="4599076" y="28473"/>
                  </a:lnTo>
                  <a:lnTo>
                    <a:pt x="4551642" y="31673"/>
                  </a:lnTo>
                  <a:lnTo>
                    <a:pt x="4506239" y="40957"/>
                  </a:lnTo>
                  <a:lnTo>
                    <a:pt x="4463186" y="55930"/>
                  </a:lnTo>
                  <a:lnTo>
                    <a:pt x="4422914" y="76149"/>
                  </a:lnTo>
                  <a:lnTo>
                    <a:pt x="4385818" y="101219"/>
                  </a:lnTo>
                  <a:lnTo>
                    <a:pt x="4352315" y="130708"/>
                  </a:lnTo>
                  <a:lnTo>
                    <a:pt x="4322838" y="164211"/>
                  </a:lnTo>
                  <a:lnTo>
                    <a:pt x="4297781" y="201320"/>
                  </a:lnTo>
                  <a:lnTo>
                    <a:pt x="4277563" y="241604"/>
                  </a:lnTo>
                  <a:lnTo>
                    <a:pt x="4262615" y="284657"/>
                  </a:lnTo>
                  <a:lnTo>
                    <a:pt x="4253331" y="330073"/>
                  </a:lnTo>
                  <a:lnTo>
                    <a:pt x="4250156" y="377418"/>
                  </a:lnTo>
                  <a:lnTo>
                    <a:pt x="4253331" y="424764"/>
                  </a:lnTo>
                  <a:lnTo>
                    <a:pt x="4262615" y="470179"/>
                  </a:lnTo>
                  <a:lnTo>
                    <a:pt x="4277576" y="513245"/>
                  </a:lnTo>
                  <a:lnTo>
                    <a:pt x="4297794" y="553542"/>
                  </a:lnTo>
                  <a:lnTo>
                    <a:pt x="4322851" y="590651"/>
                  </a:lnTo>
                  <a:lnTo>
                    <a:pt x="4352353" y="624154"/>
                  </a:lnTo>
                  <a:lnTo>
                    <a:pt x="4385856" y="653656"/>
                  </a:lnTo>
                  <a:lnTo>
                    <a:pt x="4422965" y="678726"/>
                  </a:lnTo>
                  <a:lnTo>
                    <a:pt x="4463262" y="698944"/>
                  </a:lnTo>
                  <a:lnTo>
                    <a:pt x="4506315" y="713892"/>
                  </a:lnTo>
                  <a:lnTo>
                    <a:pt x="4551731" y="723176"/>
                  </a:lnTo>
                  <a:lnTo>
                    <a:pt x="4599076" y="726363"/>
                  </a:lnTo>
                  <a:lnTo>
                    <a:pt x="4646422" y="723176"/>
                  </a:lnTo>
                  <a:lnTo>
                    <a:pt x="4691837" y="713892"/>
                  </a:lnTo>
                  <a:lnTo>
                    <a:pt x="4734903" y="698944"/>
                  </a:lnTo>
                  <a:lnTo>
                    <a:pt x="4775187" y="678726"/>
                  </a:lnTo>
                  <a:lnTo>
                    <a:pt x="4812296" y="653656"/>
                  </a:lnTo>
                  <a:lnTo>
                    <a:pt x="4845812" y="624154"/>
                  </a:lnTo>
                  <a:lnTo>
                    <a:pt x="4875301" y="590651"/>
                  </a:lnTo>
                  <a:lnTo>
                    <a:pt x="4900358" y="553542"/>
                  </a:lnTo>
                  <a:lnTo>
                    <a:pt x="4914608" y="525132"/>
                  </a:lnTo>
                  <a:lnTo>
                    <a:pt x="4920577" y="513245"/>
                  </a:lnTo>
                  <a:lnTo>
                    <a:pt x="4935537" y="470179"/>
                  </a:lnTo>
                  <a:lnTo>
                    <a:pt x="4944808" y="424764"/>
                  </a:lnTo>
                  <a:lnTo>
                    <a:pt x="4947996" y="377418"/>
                  </a:lnTo>
                  <a:close/>
                </a:path>
                <a:path w="10527665" h="726440">
                  <a:moveTo>
                    <a:pt x="10044354" y="235686"/>
                  </a:moveTo>
                  <a:lnTo>
                    <a:pt x="9988309" y="235686"/>
                  </a:lnTo>
                  <a:lnTo>
                    <a:pt x="9986950" y="235762"/>
                  </a:lnTo>
                  <a:lnTo>
                    <a:pt x="9985223" y="235229"/>
                  </a:lnTo>
                  <a:lnTo>
                    <a:pt x="9984461" y="236740"/>
                  </a:lnTo>
                  <a:lnTo>
                    <a:pt x="9968192" y="262204"/>
                  </a:lnTo>
                  <a:lnTo>
                    <a:pt x="9955657" y="289725"/>
                  </a:lnTo>
                  <a:lnTo>
                    <a:pt x="9947034" y="318719"/>
                  </a:lnTo>
                  <a:lnTo>
                    <a:pt x="9942462" y="348602"/>
                  </a:lnTo>
                  <a:lnTo>
                    <a:pt x="10021583" y="348602"/>
                  </a:lnTo>
                  <a:lnTo>
                    <a:pt x="10022688" y="333908"/>
                  </a:lnTo>
                  <a:lnTo>
                    <a:pt x="10024402" y="319278"/>
                  </a:lnTo>
                  <a:lnTo>
                    <a:pt x="10032327" y="276364"/>
                  </a:lnTo>
                  <a:lnTo>
                    <a:pt x="10039794" y="249085"/>
                  </a:lnTo>
                  <a:lnTo>
                    <a:pt x="10044354" y="235686"/>
                  </a:lnTo>
                  <a:close/>
                </a:path>
                <a:path w="10527665" h="726440">
                  <a:moveTo>
                    <a:pt x="10085680" y="157568"/>
                  </a:moveTo>
                  <a:lnTo>
                    <a:pt x="10064394" y="167335"/>
                  </a:lnTo>
                  <a:lnTo>
                    <a:pt x="10044214" y="179247"/>
                  </a:lnTo>
                  <a:lnTo>
                    <a:pt x="10025380" y="193167"/>
                  </a:lnTo>
                  <a:lnTo>
                    <a:pt x="10008070" y="208965"/>
                  </a:lnTo>
                  <a:lnTo>
                    <a:pt x="10055962" y="208813"/>
                  </a:lnTo>
                  <a:lnTo>
                    <a:pt x="10062172" y="195326"/>
                  </a:lnTo>
                  <a:lnTo>
                    <a:pt x="10069208" y="182257"/>
                  </a:lnTo>
                  <a:lnTo>
                    <a:pt x="10077056" y="169659"/>
                  </a:lnTo>
                  <a:lnTo>
                    <a:pt x="10085680" y="157568"/>
                  </a:lnTo>
                  <a:close/>
                </a:path>
                <a:path w="10527665" h="726440">
                  <a:moveTo>
                    <a:pt x="10154602" y="159245"/>
                  </a:moveTo>
                  <a:lnTo>
                    <a:pt x="10154463" y="142709"/>
                  </a:lnTo>
                  <a:lnTo>
                    <a:pt x="10144747" y="144907"/>
                  </a:lnTo>
                  <a:lnTo>
                    <a:pt x="10135654" y="148856"/>
                  </a:lnTo>
                  <a:lnTo>
                    <a:pt x="10100005" y="183184"/>
                  </a:lnTo>
                  <a:lnTo>
                    <a:pt x="10084702" y="208965"/>
                  </a:lnTo>
                  <a:lnTo>
                    <a:pt x="10154539" y="208889"/>
                  </a:lnTo>
                  <a:lnTo>
                    <a:pt x="10154602" y="159245"/>
                  </a:lnTo>
                  <a:close/>
                </a:path>
                <a:path w="10527665" h="726440">
                  <a:moveTo>
                    <a:pt x="10154615" y="348678"/>
                  </a:moveTo>
                  <a:lnTo>
                    <a:pt x="10154539" y="235610"/>
                  </a:lnTo>
                  <a:lnTo>
                    <a:pt x="10072179" y="235762"/>
                  </a:lnTo>
                  <a:lnTo>
                    <a:pt x="10062896" y="263169"/>
                  </a:lnTo>
                  <a:lnTo>
                    <a:pt x="10055822" y="291261"/>
                  </a:lnTo>
                  <a:lnTo>
                    <a:pt x="10050983" y="319824"/>
                  </a:lnTo>
                  <a:lnTo>
                    <a:pt x="10048342" y="348678"/>
                  </a:lnTo>
                  <a:lnTo>
                    <a:pt x="10074923" y="348615"/>
                  </a:lnTo>
                  <a:lnTo>
                    <a:pt x="10154615" y="348678"/>
                  </a:lnTo>
                  <a:close/>
                </a:path>
                <a:path w="10527665" h="726440">
                  <a:moveTo>
                    <a:pt x="10253726" y="208965"/>
                  </a:moveTo>
                  <a:lnTo>
                    <a:pt x="10226599" y="168503"/>
                  </a:lnTo>
                  <a:lnTo>
                    <a:pt x="10190950" y="144246"/>
                  </a:lnTo>
                  <a:lnTo>
                    <a:pt x="10181996" y="142633"/>
                  </a:lnTo>
                  <a:lnTo>
                    <a:pt x="10181844" y="208965"/>
                  </a:lnTo>
                  <a:lnTo>
                    <a:pt x="10199814" y="208902"/>
                  </a:lnTo>
                  <a:lnTo>
                    <a:pt x="10253726" y="208965"/>
                  </a:lnTo>
                  <a:close/>
                </a:path>
                <a:path w="10527665" h="726440">
                  <a:moveTo>
                    <a:pt x="10289845" y="348678"/>
                  </a:moveTo>
                  <a:lnTo>
                    <a:pt x="10282618" y="292188"/>
                  </a:lnTo>
                  <a:lnTo>
                    <a:pt x="10266693" y="237578"/>
                  </a:lnTo>
                  <a:lnTo>
                    <a:pt x="10266312" y="236893"/>
                  </a:lnTo>
                  <a:lnTo>
                    <a:pt x="10266235" y="235458"/>
                  </a:lnTo>
                  <a:lnTo>
                    <a:pt x="10265105" y="235610"/>
                  </a:lnTo>
                  <a:lnTo>
                    <a:pt x="10181920" y="235610"/>
                  </a:lnTo>
                  <a:lnTo>
                    <a:pt x="10181920" y="348754"/>
                  </a:lnTo>
                  <a:lnTo>
                    <a:pt x="10289845" y="348678"/>
                  </a:lnTo>
                  <a:close/>
                </a:path>
                <a:path w="10527665" h="726440">
                  <a:moveTo>
                    <a:pt x="10330040" y="209042"/>
                  </a:moveTo>
                  <a:lnTo>
                    <a:pt x="10296411" y="181267"/>
                  </a:lnTo>
                  <a:lnTo>
                    <a:pt x="10253193" y="158165"/>
                  </a:lnTo>
                  <a:lnTo>
                    <a:pt x="10261625" y="170218"/>
                  </a:lnTo>
                  <a:lnTo>
                    <a:pt x="10269322" y="182765"/>
                  </a:lnTo>
                  <a:lnTo>
                    <a:pt x="10276319" y="195719"/>
                  </a:lnTo>
                  <a:lnTo>
                    <a:pt x="10282682" y="209042"/>
                  </a:lnTo>
                  <a:lnTo>
                    <a:pt x="10294518" y="208978"/>
                  </a:lnTo>
                  <a:lnTo>
                    <a:pt x="10330040" y="209042"/>
                  </a:lnTo>
                  <a:close/>
                </a:path>
                <a:path w="10527665" h="726440">
                  <a:moveTo>
                    <a:pt x="10395128" y="348602"/>
                  </a:moveTo>
                  <a:lnTo>
                    <a:pt x="10390543" y="318401"/>
                  </a:lnTo>
                  <a:lnTo>
                    <a:pt x="10381844" y="289102"/>
                  </a:lnTo>
                  <a:lnTo>
                    <a:pt x="10369144" y="261315"/>
                  </a:lnTo>
                  <a:lnTo>
                    <a:pt x="10352595" y="235610"/>
                  </a:lnTo>
                  <a:lnTo>
                    <a:pt x="10293998" y="235610"/>
                  </a:lnTo>
                  <a:lnTo>
                    <a:pt x="10302494" y="263194"/>
                  </a:lnTo>
                  <a:lnTo>
                    <a:pt x="10309085" y="291312"/>
                  </a:lnTo>
                  <a:lnTo>
                    <a:pt x="10313708" y="319824"/>
                  </a:lnTo>
                  <a:lnTo>
                    <a:pt x="10316324" y="348602"/>
                  </a:lnTo>
                  <a:lnTo>
                    <a:pt x="10395128" y="348602"/>
                  </a:lnTo>
                  <a:close/>
                </a:path>
                <a:path w="10527665" h="726440">
                  <a:moveTo>
                    <a:pt x="10527271" y="352145"/>
                  </a:moveTo>
                  <a:lnTo>
                    <a:pt x="10516870" y="277355"/>
                  </a:lnTo>
                  <a:lnTo>
                    <a:pt x="10490162" y="205105"/>
                  </a:lnTo>
                  <a:lnTo>
                    <a:pt x="10470617" y="170992"/>
                  </a:lnTo>
                  <a:lnTo>
                    <a:pt x="10447426" y="139217"/>
                  </a:lnTo>
                  <a:lnTo>
                    <a:pt x="10421366" y="110655"/>
                  </a:lnTo>
                  <a:lnTo>
                    <a:pt x="10421366" y="356019"/>
                  </a:lnTo>
                  <a:lnTo>
                    <a:pt x="10421341" y="379945"/>
                  </a:lnTo>
                  <a:lnTo>
                    <a:pt x="10411841" y="437654"/>
                  </a:lnTo>
                  <a:lnTo>
                    <a:pt x="10383444" y="500735"/>
                  </a:lnTo>
                  <a:lnTo>
                    <a:pt x="10342588" y="550265"/>
                  </a:lnTo>
                  <a:lnTo>
                    <a:pt x="10295001" y="585533"/>
                  </a:lnTo>
                  <a:lnTo>
                    <a:pt x="10229456" y="612013"/>
                  </a:lnTo>
                  <a:lnTo>
                    <a:pt x="10229126" y="612013"/>
                  </a:lnTo>
                  <a:lnTo>
                    <a:pt x="10189134" y="618515"/>
                  </a:lnTo>
                  <a:lnTo>
                    <a:pt x="10148570" y="618515"/>
                  </a:lnTo>
                  <a:lnTo>
                    <a:pt x="10108235" y="612013"/>
                  </a:lnTo>
                  <a:lnTo>
                    <a:pt x="10068662" y="598639"/>
                  </a:lnTo>
                  <a:lnTo>
                    <a:pt x="10031908" y="578878"/>
                  </a:lnTo>
                  <a:lnTo>
                    <a:pt x="9997034" y="551675"/>
                  </a:lnTo>
                  <a:lnTo>
                    <a:pt x="9967265" y="518909"/>
                  </a:lnTo>
                  <a:lnTo>
                    <a:pt x="9943554" y="481571"/>
                  </a:lnTo>
                  <a:lnTo>
                    <a:pt x="9926841" y="440613"/>
                  </a:lnTo>
                  <a:lnTo>
                    <a:pt x="9916528" y="383260"/>
                  </a:lnTo>
                  <a:lnTo>
                    <a:pt x="9916465" y="373443"/>
                  </a:lnTo>
                  <a:lnTo>
                    <a:pt x="9916338" y="356019"/>
                  </a:lnTo>
                  <a:lnTo>
                    <a:pt x="9926142" y="295986"/>
                  </a:lnTo>
                  <a:lnTo>
                    <a:pt x="9949929" y="241287"/>
                  </a:lnTo>
                  <a:lnTo>
                    <a:pt x="9973488" y="207924"/>
                  </a:lnTo>
                  <a:lnTo>
                    <a:pt x="10008743" y="172986"/>
                  </a:lnTo>
                  <a:lnTo>
                    <a:pt x="10050615" y="145046"/>
                  </a:lnTo>
                  <a:lnTo>
                    <a:pt x="10096779" y="126352"/>
                  </a:lnTo>
                  <a:lnTo>
                    <a:pt x="10145712" y="117335"/>
                  </a:lnTo>
                  <a:lnTo>
                    <a:pt x="10172624" y="116370"/>
                  </a:lnTo>
                  <a:lnTo>
                    <a:pt x="10199497" y="118148"/>
                  </a:lnTo>
                  <a:lnTo>
                    <a:pt x="10251986" y="130098"/>
                  </a:lnTo>
                  <a:lnTo>
                    <a:pt x="10289781" y="146634"/>
                  </a:lnTo>
                  <a:lnTo>
                    <a:pt x="10324224" y="169291"/>
                  </a:lnTo>
                  <a:lnTo>
                    <a:pt x="10354640" y="197205"/>
                  </a:lnTo>
                  <a:lnTo>
                    <a:pt x="10380358" y="229501"/>
                  </a:lnTo>
                  <a:lnTo>
                    <a:pt x="10401135" y="267525"/>
                  </a:lnTo>
                  <a:lnTo>
                    <a:pt x="10414889" y="308673"/>
                  </a:lnTo>
                  <a:lnTo>
                    <a:pt x="10421366" y="356019"/>
                  </a:lnTo>
                  <a:lnTo>
                    <a:pt x="10421366" y="110655"/>
                  </a:lnTo>
                  <a:lnTo>
                    <a:pt x="10387381" y="81241"/>
                  </a:lnTo>
                  <a:lnTo>
                    <a:pt x="10350513" y="56667"/>
                  </a:lnTo>
                  <a:lnTo>
                    <a:pt x="10310914" y="36766"/>
                  </a:lnTo>
                  <a:lnTo>
                    <a:pt x="10269182" y="21844"/>
                  </a:lnTo>
                  <a:lnTo>
                    <a:pt x="10215042" y="10591"/>
                  </a:lnTo>
                  <a:lnTo>
                    <a:pt x="10159822" y="7696"/>
                  </a:lnTo>
                  <a:lnTo>
                    <a:pt x="10138588" y="8915"/>
                  </a:lnTo>
                  <a:lnTo>
                    <a:pt x="10096525" y="15074"/>
                  </a:lnTo>
                  <a:lnTo>
                    <a:pt x="10036251" y="32893"/>
                  </a:lnTo>
                  <a:lnTo>
                    <a:pt x="9998469" y="50393"/>
                  </a:lnTo>
                  <a:lnTo>
                    <a:pt x="9962959" y="72161"/>
                  </a:lnTo>
                  <a:lnTo>
                    <a:pt x="9930244" y="97955"/>
                  </a:lnTo>
                  <a:lnTo>
                    <a:pt x="9899320" y="129057"/>
                  </a:lnTo>
                  <a:lnTo>
                    <a:pt x="9872510" y="163779"/>
                  </a:lnTo>
                  <a:lnTo>
                    <a:pt x="9850133" y="201536"/>
                  </a:lnTo>
                  <a:lnTo>
                    <a:pt x="9832492" y="241731"/>
                  </a:lnTo>
                  <a:lnTo>
                    <a:pt x="9819919" y="284340"/>
                  </a:lnTo>
                  <a:lnTo>
                    <a:pt x="9812655" y="328142"/>
                  </a:lnTo>
                  <a:lnTo>
                    <a:pt x="9811042" y="352145"/>
                  </a:lnTo>
                  <a:lnTo>
                    <a:pt x="9810953" y="354101"/>
                  </a:lnTo>
                  <a:lnTo>
                    <a:pt x="9810864" y="356019"/>
                  </a:lnTo>
                  <a:lnTo>
                    <a:pt x="9810763" y="373443"/>
                  </a:lnTo>
                  <a:lnTo>
                    <a:pt x="9811525" y="388518"/>
                  </a:lnTo>
                  <a:lnTo>
                    <a:pt x="9815957" y="426504"/>
                  </a:lnTo>
                  <a:lnTo>
                    <a:pt x="9824275" y="463829"/>
                  </a:lnTo>
                  <a:lnTo>
                    <a:pt x="9836518" y="500024"/>
                  </a:lnTo>
                  <a:lnTo>
                    <a:pt x="9852711" y="534644"/>
                  </a:lnTo>
                  <a:lnTo>
                    <a:pt x="9874885" y="570801"/>
                  </a:lnTo>
                  <a:lnTo>
                    <a:pt x="9901110" y="604139"/>
                  </a:lnTo>
                  <a:lnTo>
                    <a:pt x="9930981" y="634263"/>
                  </a:lnTo>
                  <a:lnTo>
                    <a:pt x="9964102" y="660768"/>
                  </a:lnTo>
                  <a:lnTo>
                    <a:pt x="10022916" y="694397"/>
                  </a:lnTo>
                  <a:lnTo>
                    <a:pt x="10087115" y="716013"/>
                  </a:lnTo>
                  <a:lnTo>
                    <a:pt x="10162019" y="725335"/>
                  </a:lnTo>
                  <a:lnTo>
                    <a:pt x="10199789" y="724014"/>
                  </a:lnTo>
                  <a:lnTo>
                    <a:pt x="10282796" y="706564"/>
                  </a:lnTo>
                  <a:lnTo>
                    <a:pt x="10326421" y="688517"/>
                  </a:lnTo>
                  <a:lnTo>
                    <a:pt x="10367340" y="664933"/>
                  </a:lnTo>
                  <a:lnTo>
                    <a:pt x="10404792" y="636168"/>
                  </a:lnTo>
                  <a:lnTo>
                    <a:pt x="10435272" y="605967"/>
                  </a:lnTo>
                  <a:lnTo>
                    <a:pt x="10461993" y="572439"/>
                  </a:lnTo>
                  <a:lnTo>
                    <a:pt x="10484612" y="536028"/>
                  </a:lnTo>
                  <a:lnTo>
                    <a:pt x="10502786" y="497217"/>
                  </a:lnTo>
                  <a:lnTo>
                    <a:pt x="10518940" y="444525"/>
                  </a:lnTo>
                  <a:lnTo>
                    <a:pt x="10526738" y="389953"/>
                  </a:lnTo>
                  <a:lnTo>
                    <a:pt x="10527182" y="358330"/>
                  </a:lnTo>
                  <a:lnTo>
                    <a:pt x="10527271" y="35214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971923" y="9173589"/>
              <a:ext cx="212609" cy="120762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4211763" y="9173514"/>
              <a:ext cx="213665" cy="120837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4036033" y="9321142"/>
              <a:ext cx="148425" cy="69816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4211687" y="9321066"/>
              <a:ext cx="150235" cy="69967"/>
            </a:xfrm>
            <a:prstGeom prst="rect">
              <a:avLst/>
            </a:prstGeom>
          </p:spPr>
        </p:pic>
      </p:grpSp>
      <p:grpSp>
        <p:nvGrpSpPr>
          <p:cNvPr id="12" name="object 12"/>
          <p:cNvGrpSpPr/>
          <p:nvPr/>
        </p:nvGrpSpPr>
        <p:grpSpPr>
          <a:xfrm>
            <a:off x="16677313" y="0"/>
            <a:ext cx="1604645" cy="1598295"/>
            <a:chOff x="16677313" y="0"/>
            <a:chExt cx="1604645" cy="1598295"/>
          </a:xfrm>
        </p:grpSpPr>
        <p:sp>
          <p:nvSpPr>
            <p:cNvPr id="13" name="object 13"/>
            <p:cNvSpPr/>
            <p:nvPr/>
          </p:nvSpPr>
          <p:spPr>
            <a:xfrm>
              <a:off x="16677313" y="0"/>
              <a:ext cx="1604645" cy="1598295"/>
            </a:xfrm>
            <a:custGeom>
              <a:avLst/>
              <a:gdLst/>
              <a:ahLst/>
              <a:cxnLst/>
              <a:rect l="l" t="t" r="r" b="b"/>
              <a:pathLst>
                <a:path w="1604644" h="1598295">
                  <a:moveTo>
                    <a:pt x="802204" y="0"/>
                  </a:moveTo>
                  <a:lnTo>
                    <a:pt x="751907" y="1355"/>
                  </a:lnTo>
                  <a:lnTo>
                    <a:pt x="702176" y="5823"/>
                  </a:lnTo>
                  <a:lnTo>
                    <a:pt x="653132" y="13332"/>
                  </a:lnTo>
                  <a:lnTo>
                    <a:pt x="604898" y="23813"/>
                  </a:lnTo>
                  <a:lnTo>
                    <a:pt x="557597" y="37196"/>
                  </a:lnTo>
                  <a:lnTo>
                    <a:pt x="511351" y="53410"/>
                  </a:lnTo>
                  <a:lnTo>
                    <a:pt x="466282" y="72385"/>
                  </a:lnTo>
                  <a:lnTo>
                    <a:pt x="422513" y="94050"/>
                  </a:lnTo>
                  <a:lnTo>
                    <a:pt x="380165" y="118336"/>
                  </a:lnTo>
                  <a:lnTo>
                    <a:pt x="339362" y="145172"/>
                  </a:lnTo>
                  <a:lnTo>
                    <a:pt x="300225" y="174488"/>
                  </a:lnTo>
                  <a:lnTo>
                    <a:pt x="262878" y="206213"/>
                  </a:lnTo>
                  <a:lnTo>
                    <a:pt x="227442" y="240278"/>
                  </a:lnTo>
                  <a:lnTo>
                    <a:pt x="194040" y="276612"/>
                  </a:lnTo>
                  <a:lnTo>
                    <a:pt x="162794" y="315145"/>
                  </a:lnTo>
                  <a:lnTo>
                    <a:pt x="133826" y="355806"/>
                  </a:lnTo>
                  <a:lnTo>
                    <a:pt x="107260" y="398525"/>
                  </a:lnTo>
                  <a:lnTo>
                    <a:pt x="83424" y="442806"/>
                  </a:lnTo>
                  <a:lnTo>
                    <a:pt x="62568" y="488148"/>
                  </a:lnTo>
                  <a:lnTo>
                    <a:pt x="44691" y="534409"/>
                  </a:lnTo>
                  <a:lnTo>
                    <a:pt x="29794" y="581449"/>
                  </a:lnTo>
                  <a:lnTo>
                    <a:pt x="17876" y="629126"/>
                  </a:lnTo>
                  <a:lnTo>
                    <a:pt x="8938" y="677298"/>
                  </a:lnTo>
                  <a:lnTo>
                    <a:pt x="2979" y="725826"/>
                  </a:lnTo>
                  <a:lnTo>
                    <a:pt x="0" y="774566"/>
                  </a:lnTo>
                  <a:lnTo>
                    <a:pt x="0" y="823379"/>
                  </a:lnTo>
                  <a:lnTo>
                    <a:pt x="2979" y="872122"/>
                  </a:lnTo>
                  <a:lnTo>
                    <a:pt x="8938" y="920655"/>
                  </a:lnTo>
                  <a:lnTo>
                    <a:pt x="17876" y="968835"/>
                  </a:lnTo>
                  <a:lnTo>
                    <a:pt x="29794" y="1016523"/>
                  </a:lnTo>
                  <a:lnTo>
                    <a:pt x="44691" y="1063576"/>
                  </a:lnTo>
                  <a:lnTo>
                    <a:pt x="62568" y="1109853"/>
                  </a:lnTo>
                  <a:lnTo>
                    <a:pt x="83424" y="1155213"/>
                  </a:lnTo>
                  <a:lnTo>
                    <a:pt x="107260" y="1199515"/>
                  </a:lnTo>
                  <a:lnTo>
                    <a:pt x="133826" y="1242234"/>
                  </a:lnTo>
                  <a:lnTo>
                    <a:pt x="162794" y="1282895"/>
                  </a:lnTo>
                  <a:lnTo>
                    <a:pt x="194040" y="1321428"/>
                  </a:lnTo>
                  <a:lnTo>
                    <a:pt x="227442" y="1357762"/>
                  </a:lnTo>
                  <a:lnTo>
                    <a:pt x="262878" y="1391827"/>
                  </a:lnTo>
                  <a:lnTo>
                    <a:pt x="300225" y="1423552"/>
                  </a:lnTo>
                  <a:lnTo>
                    <a:pt x="339362" y="1452868"/>
                  </a:lnTo>
                  <a:lnTo>
                    <a:pt x="380165" y="1479704"/>
                  </a:lnTo>
                  <a:lnTo>
                    <a:pt x="422513" y="1503990"/>
                  </a:lnTo>
                  <a:lnTo>
                    <a:pt x="466282" y="1525655"/>
                  </a:lnTo>
                  <a:lnTo>
                    <a:pt x="511351" y="1544630"/>
                  </a:lnTo>
                  <a:lnTo>
                    <a:pt x="557597" y="1560844"/>
                  </a:lnTo>
                  <a:lnTo>
                    <a:pt x="604898" y="1574227"/>
                  </a:lnTo>
                  <a:lnTo>
                    <a:pt x="653132" y="1584708"/>
                  </a:lnTo>
                  <a:lnTo>
                    <a:pt x="702176" y="1592217"/>
                  </a:lnTo>
                  <a:lnTo>
                    <a:pt x="751907" y="1596685"/>
                  </a:lnTo>
                  <a:lnTo>
                    <a:pt x="802204" y="1598041"/>
                  </a:lnTo>
                  <a:lnTo>
                    <a:pt x="852479" y="1596685"/>
                  </a:lnTo>
                  <a:lnTo>
                    <a:pt x="902192" y="1592217"/>
                  </a:lnTo>
                  <a:lnTo>
                    <a:pt x="951220" y="1584708"/>
                  </a:lnTo>
                  <a:lnTo>
                    <a:pt x="999440" y="1574227"/>
                  </a:lnTo>
                  <a:lnTo>
                    <a:pt x="1046731" y="1560844"/>
                  </a:lnTo>
                  <a:lnTo>
                    <a:pt x="1092969" y="1544630"/>
                  </a:lnTo>
                  <a:lnTo>
                    <a:pt x="1138033" y="1525655"/>
                  </a:lnTo>
                  <a:lnTo>
                    <a:pt x="1181800" y="1503990"/>
                  </a:lnTo>
                  <a:lnTo>
                    <a:pt x="1224147" y="1479704"/>
                  </a:lnTo>
                  <a:lnTo>
                    <a:pt x="1264953" y="1452868"/>
                  </a:lnTo>
                  <a:lnTo>
                    <a:pt x="1304095" y="1423552"/>
                  </a:lnTo>
                  <a:lnTo>
                    <a:pt x="1341450" y="1391827"/>
                  </a:lnTo>
                  <a:lnTo>
                    <a:pt x="1376897" y="1357762"/>
                  </a:lnTo>
                  <a:lnTo>
                    <a:pt x="1410312" y="1321428"/>
                  </a:lnTo>
                  <a:lnTo>
                    <a:pt x="1441574" y="1282895"/>
                  </a:lnTo>
                  <a:lnTo>
                    <a:pt x="1470560" y="1242234"/>
                  </a:lnTo>
                  <a:lnTo>
                    <a:pt x="1497148" y="1199515"/>
                  </a:lnTo>
                  <a:lnTo>
                    <a:pt x="1520983" y="1155213"/>
                  </a:lnTo>
                  <a:lnTo>
                    <a:pt x="1541839" y="1109853"/>
                  </a:lnTo>
                  <a:lnTo>
                    <a:pt x="1559716" y="1063576"/>
                  </a:lnTo>
                  <a:lnTo>
                    <a:pt x="1574613" y="1016523"/>
                  </a:lnTo>
                  <a:lnTo>
                    <a:pt x="1586531" y="968835"/>
                  </a:lnTo>
                  <a:lnTo>
                    <a:pt x="1595469" y="920655"/>
                  </a:lnTo>
                  <a:lnTo>
                    <a:pt x="1601428" y="872122"/>
                  </a:lnTo>
                  <a:lnTo>
                    <a:pt x="1604408" y="823379"/>
                  </a:lnTo>
                  <a:lnTo>
                    <a:pt x="1604408" y="774566"/>
                  </a:lnTo>
                  <a:lnTo>
                    <a:pt x="1601428" y="725826"/>
                  </a:lnTo>
                  <a:lnTo>
                    <a:pt x="1595469" y="677298"/>
                  </a:lnTo>
                  <a:lnTo>
                    <a:pt x="1586531" y="629126"/>
                  </a:lnTo>
                  <a:lnTo>
                    <a:pt x="1574613" y="581449"/>
                  </a:lnTo>
                  <a:lnTo>
                    <a:pt x="1559716" y="534409"/>
                  </a:lnTo>
                  <a:lnTo>
                    <a:pt x="1541839" y="488148"/>
                  </a:lnTo>
                  <a:lnTo>
                    <a:pt x="1520983" y="442806"/>
                  </a:lnTo>
                  <a:lnTo>
                    <a:pt x="1497148" y="398525"/>
                  </a:lnTo>
                  <a:lnTo>
                    <a:pt x="1470560" y="355806"/>
                  </a:lnTo>
                  <a:lnTo>
                    <a:pt x="1441574" y="315145"/>
                  </a:lnTo>
                  <a:lnTo>
                    <a:pt x="1410312" y="276612"/>
                  </a:lnTo>
                  <a:lnTo>
                    <a:pt x="1376897" y="240278"/>
                  </a:lnTo>
                  <a:lnTo>
                    <a:pt x="1341450" y="206213"/>
                  </a:lnTo>
                  <a:lnTo>
                    <a:pt x="1304095" y="174488"/>
                  </a:lnTo>
                  <a:lnTo>
                    <a:pt x="1264953" y="145172"/>
                  </a:lnTo>
                  <a:lnTo>
                    <a:pt x="1224147" y="118336"/>
                  </a:lnTo>
                  <a:lnTo>
                    <a:pt x="1181800" y="94050"/>
                  </a:lnTo>
                  <a:lnTo>
                    <a:pt x="1138033" y="72385"/>
                  </a:lnTo>
                  <a:lnTo>
                    <a:pt x="1092969" y="53410"/>
                  </a:lnTo>
                  <a:lnTo>
                    <a:pt x="1046731" y="37196"/>
                  </a:lnTo>
                  <a:lnTo>
                    <a:pt x="999440" y="23813"/>
                  </a:lnTo>
                  <a:lnTo>
                    <a:pt x="951220" y="13332"/>
                  </a:lnTo>
                  <a:lnTo>
                    <a:pt x="902192" y="5823"/>
                  </a:lnTo>
                  <a:lnTo>
                    <a:pt x="852479" y="1355"/>
                  </a:lnTo>
                  <a:lnTo>
                    <a:pt x="802204" y="0"/>
                  </a:lnTo>
                  <a:close/>
                </a:path>
              </a:pathLst>
            </a:custGeom>
            <a:solidFill>
              <a:srgbClr val="003E5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6698925" y="21590"/>
              <a:ext cx="1561465" cy="1555115"/>
            </a:xfrm>
            <a:custGeom>
              <a:avLst/>
              <a:gdLst/>
              <a:ahLst/>
              <a:cxnLst/>
              <a:rect l="l" t="t" r="r" b="b"/>
              <a:pathLst>
                <a:path w="1561465" h="1555115">
                  <a:moveTo>
                    <a:pt x="780592" y="0"/>
                  </a:moveTo>
                  <a:lnTo>
                    <a:pt x="731655" y="1313"/>
                  </a:lnTo>
                  <a:lnTo>
                    <a:pt x="683268" y="5656"/>
                  </a:lnTo>
                  <a:lnTo>
                    <a:pt x="635548" y="12960"/>
                  </a:lnTo>
                  <a:lnTo>
                    <a:pt x="588615" y="23157"/>
                  </a:lnTo>
                  <a:lnTo>
                    <a:pt x="542589" y="36177"/>
                  </a:lnTo>
                  <a:lnTo>
                    <a:pt x="497588" y="51953"/>
                  </a:lnTo>
                  <a:lnTo>
                    <a:pt x="453731" y="70415"/>
                  </a:lnTo>
                  <a:lnTo>
                    <a:pt x="411138" y="91496"/>
                  </a:lnTo>
                  <a:lnTo>
                    <a:pt x="369928" y="115126"/>
                  </a:lnTo>
                  <a:lnTo>
                    <a:pt x="330219" y="141238"/>
                  </a:lnTo>
                  <a:lnTo>
                    <a:pt x="292132" y="169762"/>
                  </a:lnTo>
                  <a:lnTo>
                    <a:pt x="255785" y="200630"/>
                  </a:lnTo>
                  <a:lnTo>
                    <a:pt x="221296" y="233773"/>
                  </a:lnTo>
                  <a:lnTo>
                    <a:pt x="188786" y="269123"/>
                  </a:lnTo>
                  <a:lnTo>
                    <a:pt x="158374" y="306612"/>
                  </a:lnTo>
                  <a:lnTo>
                    <a:pt x="130177" y="346171"/>
                  </a:lnTo>
                  <a:lnTo>
                    <a:pt x="104317" y="387730"/>
                  </a:lnTo>
                  <a:lnTo>
                    <a:pt x="81135" y="430829"/>
                  </a:lnTo>
                  <a:lnTo>
                    <a:pt x="60851" y="474958"/>
                  </a:lnTo>
                  <a:lnTo>
                    <a:pt x="43465" y="519981"/>
                  </a:lnTo>
                  <a:lnTo>
                    <a:pt x="28977" y="565759"/>
                  </a:lnTo>
                  <a:lnTo>
                    <a:pt x="17386" y="612156"/>
                  </a:lnTo>
                  <a:lnTo>
                    <a:pt x="8693" y="659034"/>
                  </a:lnTo>
                  <a:lnTo>
                    <a:pt x="2897" y="706255"/>
                  </a:lnTo>
                  <a:lnTo>
                    <a:pt x="0" y="753682"/>
                  </a:lnTo>
                  <a:lnTo>
                    <a:pt x="0" y="801178"/>
                  </a:lnTo>
                  <a:lnTo>
                    <a:pt x="2897" y="848605"/>
                  </a:lnTo>
                  <a:lnTo>
                    <a:pt x="8693" y="895826"/>
                  </a:lnTo>
                  <a:lnTo>
                    <a:pt x="17386" y="942704"/>
                  </a:lnTo>
                  <a:lnTo>
                    <a:pt x="28977" y="989101"/>
                  </a:lnTo>
                  <a:lnTo>
                    <a:pt x="43465" y="1034879"/>
                  </a:lnTo>
                  <a:lnTo>
                    <a:pt x="60851" y="1079902"/>
                  </a:lnTo>
                  <a:lnTo>
                    <a:pt x="81135" y="1124031"/>
                  </a:lnTo>
                  <a:lnTo>
                    <a:pt x="104317" y="1167129"/>
                  </a:lnTo>
                  <a:lnTo>
                    <a:pt x="130177" y="1208689"/>
                  </a:lnTo>
                  <a:lnTo>
                    <a:pt x="158374" y="1248248"/>
                  </a:lnTo>
                  <a:lnTo>
                    <a:pt x="188786" y="1285737"/>
                  </a:lnTo>
                  <a:lnTo>
                    <a:pt x="221296" y="1321087"/>
                  </a:lnTo>
                  <a:lnTo>
                    <a:pt x="255785" y="1354230"/>
                  </a:lnTo>
                  <a:lnTo>
                    <a:pt x="292132" y="1385098"/>
                  </a:lnTo>
                  <a:lnTo>
                    <a:pt x="330219" y="1413622"/>
                  </a:lnTo>
                  <a:lnTo>
                    <a:pt x="369928" y="1439734"/>
                  </a:lnTo>
                  <a:lnTo>
                    <a:pt x="411138" y="1463364"/>
                  </a:lnTo>
                  <a:lnTo>
                    <a:pt x="453731" y="1484445"/>
                  </a:lnTo>
                  <a:lnTo>
                    <a:pt x="497588" y="1502907"/>
                  </a:lnTo>
                  <a:lnTo>
                    <a:pt x="542589" y="1518683"/>
                  </a:lnTo>
                  <a:lnTo>
                    <a:pt x="588615" y="1531703"/>
                  </a:lnTo>
                  <a:lnTo>
                    <a:pt x="635548" y="1541900"/>
                  </a:lnTo>
                  <a:lnTo>
                    <a:pt x="683268" y="1549204"/>
                  </a:lnTo>
                  <a:lnTo>
                    <a:pt x="731655" y="1553547"/>
                  </a:lnTo>
                  <a:lnTo>
                    <a:pt x="780592" y="1554860"/>
                  </a:lnTo>
                  <a:lnTo>
                    <a:pt x="829508" y="1553547"/>
                  </a:lnTo>
                  <a:lnTo>
                    <a:pt x="877877" y="1549204"/>
                  </a:lnTo>
                  <a:lnTo>
                    <a:pt x="925580" y="1541900"/>
                  </a:lnTo>
                  <a:lnTo>
                    <a:pt x="972499" y="1531703"/>
                  </a:lnTo>
                  <a:lnTo>
                    <a:pt x="1018513" y="1518683"/>
                  </a:lnTo>
                  <a:lnTo>
                    <a:pt x="1063504" y="1502907"/>
                  </a:lnTo>
                  <a:lnTo>
                    <a:pt x="1107352" y="1484445"/>
                  </a:lnTo>
                  <a:lnTo>
                    <a:pt x="1149938" y="1463364"/>
                  </a:lnTo>
                  <a:lnTo>
                    <a:pt x="1191142" y="1439734"/>
                  </a:lnTo>
                  <a:lnTo>
                    <a:pt x="1230846" y="1413622"/>
                  </a:lnTo>
                  <a:lnTo>
                    <a:pt x="1268931" y="1385098"/>
                  </a:lnTo>
                  <a:lnTo>
                    <a:pt x="1305276" y="1354230"/>
                  </a:lnTo>
                  <a:lnTo>
                    <a:pt x="1339763" y="1321087"/>
                  </a:lnTo>
                  <a:lnTo>
                    <a:pt x="1372272" y="1285737"/>
                  </a:lnTo>
                  <a:lnTo>
                    <a:pt x="1402684" y="1248248"/>
                  </a:lnTo>
                  <a:lnTo>
                    <a:pt x="1430880" y="1208689"/>
                  </a:lnTo>
                  <a:lnTo>
                    <a:pt x="1456740" y="1167129"/>
                  </a:lnTo>
                  <a:lnTo>
                    <a:pt x="1479922" y="1124031"/>
                  </a:lnTo>
                  <a:lnTo>
                    <a:pt x="1500206" y="1079902"/>
                  </a:lnTo>
                  <a:lnTo>
                    <a:pt x="1517592" y="1034879"/>
                  </a:lnTo>
                  <a:lnTo>
                    <a:pt x="1532080" y="989101"/>
                  </a:lnTo>
                  <a:lnTo>
                    <a:pt x="1543671" y="942704"/>
                  </a:lnTo>
                  <a:lnTo>
                    <a:pt x="1552364" y="895826"/>
                  </a:lnTo>
                  <a:lnTo>
                    <a:pt x="1558160" y="848605"/>
                  </a:lnTo>
                  <a:lnTo>
                    <a:pt x="1561058" y="801178"/>
                  </a:lnTo>
                  <a:lnTo>
                    <a:pt x="1561058" y="753682"/>
                  </a:lnTo>
                  <a:lnTo>
                    <a:pt x="1558160" y="706255"/>
                  </a:lnTo>
                  <a:lnTo>
                    <a:pt x="1552364" y="659034"/>
                  </a:lnTo>
                  <a:lnTo>
                    <a:pt x="1543671" y="612156"/>
                  </a:lnTo>
                  <a:lnTo>
                    <a:pt x="1532080" y="565759"/>
                  </a:lnTo>
                  <a:lnTo>
                    <a:pt x="1517592" y="519981"/>
                  </a:lnTo>
                  <a:lnTo>
                    <a:pt x="1500206" y="474958"/>
                  </a:lnTo>
                  <a:lnTo>
                    <a:pt x="1479922" y="430829"/>
                  </a:lnTo>
                  <a:lnTo>
                    <a:pt x="1456740" y="387730"/>
                  </a:lnTo>
                  <a:lnTo>
                    <a:pt x="1430880" y="346171"/>
                  </a:lnTo>
                  <a:lnTo>
                    <a:pt x="1402684" y="306612"/>
                  </a:lnTo>
                  <a:lnTo>
                    <a:pt x="1372272" y="269123"/>
                  </a:lnTo>
                  <a:lnTo>
                    <a:pt x="1339763" y="233773"/>
                  </a:lnTo>
                  <a:lnTo>
                    <a:pt x="1305276" y="200630"/>
                  </a:lnTo>
                  <a:lnTo>
                    <a:pt x="1268931" y="169762"/>
                  </a:lnTo>
                  <a:lnTo>
                    <a:pt x="1230846" y="141238"/>
                  </a:lnTo>
                  <a:lnTo>
                    <a:pt x="1191142" y="115126"/>
                  </a:lnTo>
                  <a:lnTo>
                    <a:pt x="1149938" y="91496"/>
                  </a:lnTo>
                  <a:lnTo>
                    <a:pt x="1107352" y="70415"/>
                  </a:lnTo>
                  <a:lnTo>
                    <a:pt x="1063504" y="51953"/>
                  </a:lnTo>
                  <a:lnTo>
                    <a:pt x="1018513" y="36177"/>
                  </a:lnTo>
                  <a:lnTo>
                    <a:pt x="972499" y="23157"/>
                  </a:lnTo>
                  <a:lnTo>
                    <a:pt x="925580" y="12960"/>
                  </a:lnTo>
                  <a:lnTo>
                    <a:pt x="877877" y="5656"/>
                  </a:lnTo>
                  <a:lnTo>
                    <a:pt x="829508" y="1313"/>
                  </a:lnTo>
                  <a:lnTo>
                    <a:pt x="78059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6737710" y="60578"/>
              <a:ext cx="1483582" cy="1476882"/>
            </a:xfrm>
            <a:prstGeom prst="rect">
              <a:avLst/>
            </a:prstGeom>
          </p:spPr>
        </p:pic>
      </p:grpSp>
      <p:pic>
        <p:nvPicPr>
          <p:cNvPr id="16" name="object 16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270167" y="8310867"/>
            <a:ext cx="3311271" cy="1646936"/>
          </a:xfrm>
          <a:prstGeom prst="rect">
            <a:avLst/>
          </a:prstGeom>
        </p:spPr>
      </p:pic>
      <p:sp>
        <p:nvSpPr>
          <p:cNvPr id="17" name="object 17"/>
          <p:cNvSpPr/>
          <p:nvPr/>
        </p:nvSpPr>
        <p:spPr>
          <a:xfrm>
            <a:off x="0" y="34472"/>
            <a:ext cx="3893185" cy="1705610"/>
          </a:xfrm>
          <a:custGeom>
            <a:avLst/>
            <a:gdLst/>
            <a:ahLst/>
            <a:cxnLst/>
            <a:rect l="l" t="t" r="r" b="b"/>
            <a:pathLst>
              <a:path w="3893185" h="1705610">
                <a:moveTo>
                  <a:pt x="77635" y="1387040"/>
                </a:moveTo>
                <a:lnTo>
                  <a:pt x="38437" y="1406032"/>
                </a:lnTo>
                <a:lnTo>
                  <a:pt x="9511" y="1475685"/>
                </a:lnTo>
                <a:lnTo>
                  <a:pt x="0" y="1701107"/>
                </a:lnTo>
                <a:lnTo>
                  <a:pt x="4602" y="1703349"/>
                </a:lnTo>
                <a:lnTo>
                  <a:pt x="9390" y="1704610"/>
                </a:lnTo>
                <a:lnTo>
                  <a:pt x="14318" y="1705227"/>
                </a:lnTo>
                <a:lnTo>
                  <a:pt x="19114" y="1705227"/>
                </a:lnTo>
                <a:lnTo>
                  <a:pt x="38191" y="1701996"/>
                </a:lnTo>
                <a:lnTo>
                  <a:pt x="54639" y="1693070"/>
                </a:lnTo>
                <a:lnTo>
                  <a:pt x="67387" y="1679369"/>
                </a:lnTo>
                <a:lnTo>
                  <a:pt x="75212" y="1661841"/>
                </a:lnTo>
                <a:lnTo>
                  <a:pt x="89047" y="1610946"/>
                </a:lnTo>
                <a:lnTo>
                  <a:pt x="103780" y="1561035"/>
                </a:lnTo>
                <a:lnTo>
                  <a:pt x="119353" y="1512281"/>
                </a:lnTo>
                <a:lnTo>
                  <a:pt x="135707" y="1464857"/>
                </a:lnTo>
                <a:lnTo>
                  <a:pt x="136093" y="1463783"/>
                </a:lnTo>
                <a:lnTo>
                  <a:pt x="139188" y="1441013"/>
                </a:lnTo>
                <a:lnTo>
                  <a:pt x="133507" y="1419569"/>
                </a:lnTo>
                <a:lnTo>
                  <a:pt x="120198" y="1401819"/>
                </a:lnTo>
                <a:lnTo>
                  <a:pt x="100409" y="1390134"/>
                </a:lnTo>
                <a:lnTo>
                  <a:pt x="77635" y="1387040"/>
                </a:lnTo>
                <a:close/>
              </a:path>
              <a:path w="3893185" h="1705610">
                <a:moveTo>
                  <a:pt x="256279" y="1011689"/>
                </a:moveTo>
                <a:lnTo>
                  <a:pt x="218973" y="1035532"/>
                </a:lnTo>
                <a:lnTo>
                  <a:pt x="189604" y="1081701"/>
                </a:lnTo>
                <a:lnTo>
                  <a:pt x="161794" y="1128792"/>
                </a:lnTo>
                <a:lnTo>
                  <a:pt x="135566" y="1176764"/>
                </a:lnTo>
                <a:lnTo>
                  <a:pt x="110942" y="1225574"/>
                </a:lnTo>
                <a:lnTo>
                  <a:pt x="105231" y="1247769"/>
                </a:lnTo>
                <a:lnTo>
                  <a:pt x="108331" y="1269675"/>
                </a:lnTo>
                <a:lnTo>
                  <a:pt x="137560" y="1302775"/>
                </a:lnTo>
                <a:lnTo>
                  <a:pt x="162873" y="1308629"/>
                </a:lnTo>
                <a:lnTo>
                  <a:pt x="178844" y="1306297"/>
                </a:lnTo>
                <a:lnTo>
                  <a:pt x="193308" y="1299815"/>
                </a:lnTo>
                <a:lnTo>
                  <a:pt x="205480" y="1289667"/>
                </a:lnTo>
                <a:lnTo>
                  <a:pt x="214578" y="1276334"/>
                </a:lnTo>
                <a:lnTo>
                  <a:pt x="237566" y="1230925"/>
                </a:lnTo>
                <a:lnTo>
                  <a:pt x="262039" y="1186307"/>
                </a:lnTo>
                <a:lnTo>
                  <a:pt x="287977" y="1142520"/>
                </a:lnTo>
                <a:lnTo>
                  <a:pt x="315358" y="1099609"/>
                </a:lnTo>
                <a:lnTo>
                  <a:pt x="323448" y="1078797"/>
                </a:lnTo>
                <a:lnTo>
                  <a:pt x="323193" y="1057213"/>
                </a:lnTo>
                <a:lnTo>
                  <a:pt x="315068" y="1037221"/>
                </a:lnTo>
                <a:lnTo>
                  <a:pt x="299549" y="1021186"/>
                </a:lnTo>
                <a:lnTo>
                  <a:pt x="278465" y="1012037"/>
                </a:lnTo>
                <a:lnTo>
                  <a:pt x="256279" y="1011689"/>
                </a:lnTo>
                <a:close/>
              </a:path>
              <a:path w="3893185" h="1705610">
                <a:moveTo>
                  <a:pt x="561914" y="702115"/>
                </a:moveTo>
                <a:lnTo>
                  <a:pt x="519003" y="713092"/>
                </a:lnTo>
                <a:lnTo>
                  <a:pt x="475569" y="747533"/>
                </a:lnTo>
                <a:lnTo>
                  <a:pt x="433732" y="783851"/>
                </a:lnTo>
                <a:lnTo>
                  <a:pt x="393554" y="821990"/>
                </a:lnTo>
                <a:lnTo>
                  <a:pt x="355097" y="861896"/>
                </a:lnTo>
                <a:lnTo>
                  <a:pt x="339828" y="900882"/>
                </a:lnTo>
                <a:lnTo>
                  <a:pt x="344319" y="923467"/>
                </a:lnTo>
                <a:lnTo>
                  <a:pt x="356687" y="941927"/>
                </a:lnTo>
                <a:lnTo>
                  <a:pt x="375073" y="954403"/>
                </a:lnTo>
                <a:lnTo>
                  <a:pt x="397621" y="959040"/>
                </a:lnTo>
                <a:lnTo>
                  <a:pt x="396332" y="959040"/>
                </a:lnTo>
                <a:lnTo>
                  <a:pt x="439907" y="940576"/>
                </a:lnTo>
                <a:lnTo>
                  <a:pt x="474753" y="904398"/>
                </a:lnTo>
                <a:lnTo>
                  <a:pt x="511161" y="869825"/>
                </a:lnTo>
                <a:lnTo>
                  <a:pt x="549070" y="836916"/>
                </a:lnTo>
                <a:lnTo>
                  <a:pt x="588422" y="805732"/>
                </a:lnTo>
                <a:lnTo>
                  <a:pt x="603732" y="788579"/>
                </a:lnTo>
                <a:lnTo>
                  <a:pt x="611007" y="767614"/>
                </a:lnTo>
                <a:lnTo>
                  <a:pt x="609991" y="747533"/>
                </a:lnTo>
                <a:lnTo>
                  <a:pt x="609885" y="745443"/>
                </a:lnTo>
                <a:lnTo>
                  <a:pt x="600004" y="724672"/>
                </a:lnTo>
                <a:lnTo>
                  <a:pt x="582859" y="709391"/>
                </a:lnTo>
                <a:lnTo>
                  <a:pt x="561914" y="702115"/>
                </a:lnTo>
                <a:close/>
              </a:path>
              <a:path w="3893185" h="1705610">
                <a:moveTo>
                  <a:pt x="2776461" y="831659"/>
                </a:moveTo>
                <a:lnTo>
                  <a:pt x="2753752" y="835314"/>
                </a:lnTo>
                <a:lnTo>
                  <a:pt x="2734879" y="847003"/>
                </a:lnTo>
                <a:lnTo>
                  <a:pt x="2721773" y="864915"/>
                </a:lnTo>
                <a:lnTo>
                  <a:pt x="2716365" y="887243"/>
                </a:lnTo>
                <a:lnTo>
                  <a:pt x="2720048" y="909950"/>
                </a:lnTo>
                <a:lnTo>
                  <a:pt x="2749662" y="941950"/>
                </a:lnTo>
                <a:lnTo>
                  <a:pt x="2804456" y="948360"/>
                </a:lnTo>
                <a:lnTo>
                  <a:pt x="2821434" y="948360"/>
                </a:lnTo>
                <a:lnTo>
                  <a:pt x="2867339" y="947644"/>
                </a:lnTo>
                <a:lnTo>
                  <a:pt x="2909087" y="945682"/>
                </a:lnTo>
                <a:lnTo>
                  <a:pt x="2950763" y="942407"/>
                </a:lnTo>
                <a:lnTo>
                  <a:pt x="2992330" y="937810"/>
                </a:lnTo>
                <a:lnTo>
                  <a:pt x="3029915" y="915976"/>
                </a:lnTo>
                <a:lnTo>
                  <a:pt x="3041681" y="874119"/>
                </a:lnTo>
                <a:lnTo>
                  <a:pt x="3034702" y="852223"/>
                </a:lnTo>
                <a:lnTo>
                  <a:pt x="3020362" y="835314"/>
                </a:lnTo>
                <a:lnTo>
                  <a:pt x="3015194" y="832600"/>
                </a:lnTo>
                <a:lnTo>
                  <a:pt x="2826901" y="832600"/>
                </a:lnTo>
                <a:lnTo>
                  <a:pt x="2776461" y="831659"/>
                </a:lnTo>
                <a:close/>
              </a:path>
              <a:path w="3893185" h="1705610">
                <a:moveTo>
                  <a:pt x="2977789" y="822974"/>
                </a:moveTo>
                <a:lnTo>
                  <a:pt x="2927638" y="828257"/>
                </a:lnTo>
                <a:lnTo>
                  <a:pt x="2877318" y="831466"/>
                </a:lnTo>
                <a:lnTo>
                  <a:pt x="2826901" y="832600"/>
                </a:lnTo>
                <a:lnTo>
                  <a:pt x="3015194" y="832600"/>
                </a:lnTo>
                <a:lnTo>
                  <a:pt x="3000693" y="825003"/>
                </a:lnTo>
                <a:lnTo>
                  <a:pt x="2977789" y="822974"/>
                </a:lnTo>
                <a:close/>
              </a:path>
              <a:path w="3893185" h="1705610">
                <a:moveTo>
                  <a:pt x="2350816" y="756414"/>
                </a:moveTo>
                <a:lnTo>
                  <a:pt x="2329713" y="763264"/>
                </a:lnTo>
                <a:lnTo>
                  <a:pt x="2312737" y="777533"/>
                </a:lnTo>
                <a:lnTo>
                  <a:pt x="2302191" y="797948"/>
                </a:lnTo>
                <a:lnTo>
                  <a:pt x="2300350" y="820869"/>
                </a:lnTo>
                <a:lnTo>
                  <a:pt x="2307201" y="841968"/>
                </a:lnTo>
                <a:lnTo>
                  <a:pt x="2341890" y="869487"/>
                </a:lnTo>
                <a:lnTo>
                  <a:pt x="2394206" y="885311"/>
                </a:lnTo>
                <a:lnTo>
                  <a:pt x="2446986" y="899483"/>
                </a:lnTo>
                <a:lnTo>
                  <a:pt x="2500188" y="911990"/>
                </a:lnTo>
                <a:lnTo>
                  <a:pt x="2553771" y="922820"/>
                </a:lnTo>
                <a:lnTo>
                  <a:pt x="2564323" y="923785"/>
                </a:lnTo>
                <a:lnTo>
                  <a:pt x="2584135" y="920162"/>
                </a:lnTo>
                <a:lnTo>
                  <a:pt x="2601070" y="910339"/>
                </a:lnTo>
                <a:lnTo>
                  <a:pt x="2613771" y="895450"/>
                </a:lnTo>
                <a:lnTo>
                  <a:pt x="2620880" y="876628"/>
                </a:lnTo>
                <a:lnTo>
                  <a:pt x="2620652" y="858942"/>
                </a:lnTo>
                <a:lnTo>
                  <a:pt x="2596034" y="817660"/>
                </a:lnTo>
                <a:lnTo>
                  <a:pt x="2524722" y="798882"/>
                </a:lnTo>
                <a:lnTo>
                  <a:pt x="2475047" y="787212"/>
                </a:lnTo>
                <a:lnTo>
                  <a:pt x="2425759" y="774011"/>
                </a:lnTo>
                <a:lnTo>
                  <a:pt x="2376892" y="759283"/>
                </a:lnTo>
                <a:lnTo>
                  <a:pt x="2375863" y="758897"/>
                </a:lnTo>
                <a:lnTo>
                  <a:pt x="2373740" y="758254"/>
                </a:lnTo>
                <a:lnTo>
                  <a:pt x="2350816" y="756414"/>
                </a:lnTo>
                <a:close/>
              </a:path>
              <a:path w="3893185" h="1705610">
                <a:moveTo>
                  <a:pt x="3375369" y="689591"/>
                </a:moveTo>
                <a:lnTo>
                  <a:pt x="3353679" y="697201"/>
                </a:lnTo>
                <a:lnTo>
                  <a:pt x="3310239" y="721353"/>
                </a:lnTo>
                <a:lnTo>
                  <a:pt x="3265586" y="743104"/>
                </a:lnTo>
                <a:lnTo>
                  <a:pt x="3219811" y="762394"/>
                </a:lnTo>
                <a:lnTo>
                  <a:pt x="3173005" y="779163"/>
                </a:lnTo>
                <a:lnTo>
                  <a:pt x="3156850" y="787547"/>
                </a:lnTo>
                <a:lnTo>
                  <a:pt x="3144332" y="800208"/>
                </a:lnTo>
                <a:lnTo>
                  <a:pt x="3136242" y="816065"/>
                </a:lnTo>
                <a:lnTo>
                  <a:pt x="3133370" y="834039"/>
                </a:lnTo>
                <a:lnTo>
                  <a:pt x="3137874" y="856575"/>
                </a:lnTo>
                <a:lnTo>
                  <a:pt x="3150244" y="874980"/>
                </a:lnTo>
                <a:lnTo>
                  <a:pt x="3168621" y="887389"/>
                </a:lnTo>
                <a:lnTo>
                  <a:pt x="3191149" y="891940"/>
                </a:lnTo>
                <a:lnTo>
                  <a:pt x="3197326" y="892068"/>
                </a:lnTo>
                <a:lnTo>
                  <a:pt x="3203439" y="891168"/>
                </a:lnTo>
                <a:lnTo>
                  <a:pt x="3262033" y="870285"/>
                </a:lnTo>
                <a:lnTo>
                  <a:pt x="3313626" y="848498"/>
                </a:lnTo>
                <a:lnTo>
                  <a:pt x="3363964" y="823937"/>
                </a:lnTo>
                <a:lnTo>
                  <a:pt x="3412939" y="796661"/>
                </a:lnTo>
                <a:lnTo>
                  <a:pt x="3439440" y="761173"/>
                </a:lnTo>
                <a:lnTo>
                  <a:pt x="3440690" y="739023"/>
                </a:lnTo>
                <a:lnTo>
                  <a:pt x="3433078" y="717338"/>
                </a:lnTo>
                <a:lnTo>
                  <a:pt x="3417614" y="700305"/>
                </a:lnTo>
                <a:lnTo>
                  <a:pt x="3397529" y="690840"/>
                </a:lnTo>
                <a:lnTo>
                  <a:pt x="3375369" y="689591"/>
                </a:lnTo>
                <a:close/>
              </a:path>
              <a:path w="3893185" h="1705610">
                <a:moveTo>
                  <a:pt x="1957745" y="597690"/>
                </a:moveTo>
                <a:lnTo>
                  <a:pt x="1936555" y="604231"/>
                </a:lnTo>
                <a:lnTo>
                  <a:pt x="1919358" y="618239"/>
                </a:lnTo>
                <a:lnTo>
                  <a:pt x="1908477" y="638465"/>
                </a:lnTo>
                <a:lnTo>
                  <a:pt x="1906294" y="661359"/>
                </a:lnTo>
                <a:lnTo>
                  <a:pt x="1912821" y="682565"/>
                </a:lnTo>
                <a:lnTo>
                  <a:pt x="1926827" y="699767"/>
                </a:lnTo>
                <a:lnTo>
                  <a:pt x="1947083" y="710647"/>
                </a:lnTo>
                <a:lnTo>
                  <a:pt x="1986078" y="725791"/>
                </a:lnTo>
                <a:lnTo>
                  <a:pt x="2025091" y="741760"/>
                </a:lnTo>
                <a:lnTo>
                  <a:pt x="2063995" y="758514"/>
                </a:lnTo>
                <a:lnTo>
                  <a:pt x="2120664" y="784245"/>
                </a:lnTo>
                <a:lnTo>
                  <a:pt x="2145902" y="795503"/>
                </a:lnTo>
                <a:lnTo>
                  <a:pt x="2154054" y="797240"/>
                </a:lnTo>
                <a:lnTo>
                  <a:pt x="2161730" y="797240"/>
                </a:lnTo>
                <a:lnTo>
                  <a:pt x="2162181" y="797498"/>
                </a:lnTo>
                <a:lnTo>
                  <a:pt x="2205829" y="777260"/>
                </a:lnTo>
                <a:lnTo>
                  <a:pt x="2219754" y="740697"/>
                </a:lnTo>
                <a:lnTo>
                  <a:pt x="2215899" y="718817"/>
                </a:lnTo>
                <a:lnTo>
                  <a:pt x="2185344" y="686651"/>
                </a:lnTo>
                <a:lnTo>
                  <a:pt x="2110669" y="652886"/>
                </a:lnTo>
                <a:lnTo>
                  <a:pt x="2069825" y="635304"/>
                </a:lnTo>
                <a:lnTo>
                  <a:pt x="2028848" y="618530"/>
                </a:lnTo>
                <a:lnTo>
                  <a:pt x="1987876" y="602631"/>
                </a:lnTo>
                <a:lnTo>
                  <a:pt x="1985560" y="601537"/>
                </a:lnTo>
                <a:lnTo>
                  <a:pt x="1983115" y="600636"/>
                </a:lnTo>
                <a:lnTo>
                  <a:pt x="1980606" y="599864"/>
                </a:lnTo>
                <a:lnTo>
                  <a:pt x="1957745" y="597690"/>
                </a:lnTo>
                <a:close/>
              </a:path>
              <a:path w="3893185" h="1705610">
                <a:moveTo>
                  <a:pt x="938079" y="515880"/>
                </a:moveTo>
                <a:lnTo>
                  <a:pt x="862074" y="533882"/>
                </a:lnTo>
                <a:lnTo>
                  <a:pt x="809826" y="552466"/>
                </a:lnTo>
                <a:lnTo>
                  <a:pt x="758494" y="573439"/>
                </a:lnTo>
                <a:lnTo>
                  <a:pt x="708164" y="596776"/>
                </a:lnTo>
                <a:lnTo>
                  <a:pt x="677554" y="633045"/>
                </a:lnTo>
                <a:lnTo>
                  <a:pt x="675349" y="649337"/>
                </a:lnTo>
                <a:lnTo>
                  <a:pt x="680041" y="671839"/>
                </a:lnTo>
                <a:lnTo>
                  <a:pt x="692569" y="690149"/>
                </a:lnTo>
                <a:lnTo>
                  <a:pt x="711045" y="702415"/>
                </a:lnTo>
                <a:lnTo>
                  <a:pt x="733580" y="706787"/>
                </a:lnTo>
                <a:lnTo>
                  <a:pt x="740242" y="706355"/>
                </a:lnTo>
                <a:lnTo>
                  <a:pt x="746778" y="705162"/>
                </a:lnTo>
                <a:lnTo>
                  <a:pt x="753133" y="703222"/>
                </a:lnTo>
                <a:lnTo>
                  <a:pt x="759252" y="700547"/>
                </a:lnTo>
                <a:lnTo>
                  <a:pt x="804795" y="679490"/>
                </a:lnTo>
                <a:lnTo>
                  <a:pt x="851230" y="660539"/>
                </a:lnTo>
                <a:lnTo>
                  <a:pt x="898486" y="643723"/>
                </a:lnTo>
                <a:lnTo>
                  <a:pt x="946490" y="629072"/>
                </a:lnTo>
                <a:lnTo>
                  <a:pt x="946751" y="629072"/>
                </a:lnTo>
                <a:lnTo>
                  <a:pt x="967305" y="618436"/>
                </a:lnTo>
                <a:lnTo>
                  <a:pt x="981605" y="601465"/>
                </a:lnTo>
                <a:lnTo>
                  <a:pt x="988497" y="580380"/>
                </a:lnTo>
                <a:lnTo>
                  <a:pt x="986704" y="557468"/>
                </a:lnTo>
                <a:lnTo>
                  <a:pt x="976158" y="537043"/>
                </a:lnTo>
                <a:lnTo>
                  <a:pt x="959181" y="522752"/>
                </a:lnTo>
                <a:lnTo>
                  <a:pt x="938079" y="515880"/>
                </a:lnTo>
                <a:close/>
              </a:path>
              <a:path w="3893185" h="1705610">
                <a:moveTo>
                  <a:pt x="3682812" y="392135"/>
                </a:moveTo>
                <a:lnTo>
                  <a:pt x="3660722" y="394173"/>
                </a:lnTo>
                <a:lnTo>
                  <a:pt x="3640997" y="404342"/>
                </a:lnTo>
                <a:lnTo>
                  <a:pt x="3626170" y="421917"/>
                </a:lnTo>
                <a:lnTo>
                  <a:pt x="3601108" y="463760"/>
                </a:lnTo>
                <a:lnTo>
                  <a:pt x="3573192" y="503686"/>
                </a:lnTo>
                <a:lnTo>
                  <a:pt x="3542538" y="541536"/>
                </a:lnTo>
                <a:lnTo>
                  <a:pt x="3509260" y="577155"/>
                </a:lnTo>
                <a:lnTo>
                  <a:pt x="3502028" y="585981"/>
                </a:lnTo>
                <a:lnTo>
                  <a:pt x="3496721" y="595948"/>
                </a:lnTo>
                <a:lnTo>
                  <a:pt x="3493453" y="606747"/>
                </a:lnTo>
                <a:lnTo>
                  <a:pt x="3492420" y="617233"/>
                </a:lnTo>
                <a:lnTo>
                  <a:pt x="3492338" y="618071"/>
                </a:lnTo>
                <a:lnTo>
                  <a:pt x="3509202" y="658859"/>
                </a:lnTo>
                <a:lnTo>
                  <a:pt x="3550246" y="675907"/>
                </a:lnTo>
                <a:lnTo>
                  <a:pt x="3549989" y="675907"/>
                </a:lnTo>
                <a:lnTo>
                  <a:pt x="3591232" y="658859"/>
                </a:lnTo>
                <a:lnTo>
                  <a:pt x="3630082" y="617233"/>
                </a:lnTo>
                <a:lnTo>
                  <a:pt x="3665862" y="573037"/>
                </a:lnTo>
                <a:lnTo>
                  <a:pt x="3698444" y="526430"/>
                </a:lnTo>
                <a:lnTo>
                  <a:pt x="3727703" y="477566"/>
                </a:lnTo>
                <a:lnTo>
                  <a:pt x="3734547" y="455611"/>
                </a:lnTo>
                <a:lnTo>
                  <a:pt x="3732505" y="433505"/>
                </a:lnTo>
                <a:lnTo>
                  <a:pt x="3722320" y="413776"/>
                </a:lnTo>
                <a:lnTo>
                  <a:pt x="3704733" y="398950"/>
                </a:lnTo>
                <a:lnTo>
                  <a:pt x="3682812" y="392135"/>
                </a:lnTo>
                <a:close/>
              </a:path>
              <a:path w="3893185" h="1705610">
                <a:moveTo>
                  <a:pt x="1568619" y="489725"/>
                </a:moveTo>
                <a:lnTo>
                  <a:pt x="1546118" y="490881"/>
                </a:lnTo>
                <a:lnTo>
                  <a:pt x="1526386" y="500131"/>
                </a:lnTo>
                <a:lnTo>
                  <a:pt x="1511444" y="516015"/>
                </a:lnTo>
                <a:lnTo>
                  <a:pt x="1503311" y="537075"/>
                </a:lnTo>
                <a:lnTo>
                  <a:pt x="1503902" y="560033"/>
                </a:lnTo>
                <a:lnTo>
                  <a:pt x="1512955" y="580283"/>
                </a:lnTo>
                <a:lnTo>
                  <a:pt x="1528945" y="595672"/>
                </a:lnTo>
                <a:lnTo>
                  <a:pt x="1550346" y="604046"/>
                </a:lnTo>
                <a:lnTo>
                  <a:pt x="1600929" y="612875"/>
                </a:lnTo>
                <a:lnTo>
                  <a:pt x="1651235" y="623049"/>
                </a:lnTo>
                <a:lnTo>
                  <a:pt x="1701252" y="634561"/>
                </a:lnTo>
                <a:lnTo>
                  <a:pt x="1750967" y="647407"/>
                </a:lnTo>
                <a:lnTo>
                  <a:pt x="1755985" y="648758"/>
                </a:lnTo>
                <a:lnTo>
                  <a:pt x="1761197" y="649401"/>
                </a:lnTo>
                <a:lnTo>
                  <a:pt x="1766409" y="649401"/>
                </a:lnTo>
                <a:lnTo>
                  <a:pt x="1765830" y="649787"/>
                </a:lnTo>
                <a:lnTo>
                  <a:pt x="1784713" y="646721"/>
                </a:lnTo>
                <a:lnTo>
                  <a:pt x="1801178" y="637950"/>
                </a:lnTo>
                <a:lnTo>
                  <a:pt x="1814011" y="624402"/>
                </a:lnTo>
                <a:lnTo>
                  <a:pt x="1822001" y="607005"/>
                </a:lnTo>
                <a:lnTo>
                  <a:pt x="1823499" y="584066"/>
                </a:lnTo>
                <a:lnTo>
                  <a:pt x="1816323" y="563081"/>
                </a:lnTo>
                <a:lnTo>
                  <a:pt x="1781208" y="536045"/>
                </a:lnTo>
                <a:lnTo>
                  <a:pt x="1728537" y="522366"/>
                </a:lnTo>
                <a:lnTo>
                  <a:pt x="1675541" y="510087"/>
                </a:lnTo>
                <a:lnTo>
                  <a:pt x="1622231" y="499206"/>
                </a:lnTo>
                <a:lnTo>
                  <a:pt x="1568619" y="489725"/>
                </a:lnTo>
                <a:close/>
              </a:path>
              <a:path w="3893185" h="1705610">
                <a:moveTo>
                  <a:pt x="1322983" y="467723"/>
                </a:moveTo>
                <a:lnTo>
                  <a:pt x="1275388" y="467723"/>
                </a:lnTo>
                <a:lnTo>
                  <a:pt x="1213415" y="469235"/>
                </a:lnTo>
                <a:lnTo>
                  <a:pt x="1172570" y="471719"/>
                </a:lnTo>
                <a:lnTo>
                  <a:pt x="1131797" y="475314"/>
                </a:lnTo>
                <a:lnTo>
                  <a:pt x="1091767" y="494469"/>
                </a:lnTo>
                <a:lnTo>
                  <a:pt x="1076977" y="536302"/>
                </a:lnTo>
                <a:lnTo>
                  <a:pt x="1082743" y="558563"/>
                </a:lnTo>
                <a:lnTo>
                  <a:pt x="1115196" y="587716"/>
                </a:lnTo>
                <a:lnTo>
                  <a:pt x="1142220" y="591179"/>
                </a:lnTo>
                <a:lnTo>
                  <a:pt x="1144343" y="591051"/>
                </a:lnTo>
                <a:lnTo>
                  <a:pt x="1180729" y="587716"/>
                </a:lnTo>
                <a:lnTo>
                  <a:pt x="1180201" y="587716"/>
                </a:lnTo>
                <a:lnTo>
                  <a:pt x="1219689" y="585172"/>
                </a:lnTo>
                <a:lnTo>
                  <a:pt x="1257446" y="583768"/>
                </a:lnTo>
                <a:lnTo>
                  <a:pt x="1352652" y="583455"/>
                </a:lnTo>
                <a:lnTo>
                  <a:pt x="1369913" y="580582"/>
                </a:lnTo>
                <a:lnTo>
                  <a:pt x="1388749" y="568807"/>
                </a:lnTo>
                <a:lnTo>
                  <a:pt x="1401795" y="550832"/>
                </a:lnTo>
                <a:lnTo>
                  <a:pt x="1407119" y="528454"/>
                </a:lnTo>
                <a:lnTo>
                  <a:pt x="1403351" y="505797"/>
                </a:lnTo>
                <a:lnTo>
                  <a:pt x="1391596" y="486983"/>
                </a:lnTo>
                <a:lnTo>
                  <a:pt x="1373641" y="473946"/>
                </a:lnTo>
                <a:lnTo>
                  <a:pt x="1351270" y="468623"/>
                </a:lnTo>
                <a:lnTo>
                  <a:pt x="1337129" y="468028"/>
                </a:lnTo>
                <a:lnTo>
                  <a:pt x="1322983" y="467723"/>
                </a:lnTo>
                <a:close/>
              </a:path>
              <a:path w="3893185" h="1705610">
                <a:moveTo>
                  <a:pt x="1352652" y="583455"/>
                </a:moveTo>
                <a:lnTo>
                  <a:pt x="1308508" y="583455"/>
                </a:lnTo>
                <a:lnTo>
                  <a:pt x="1321382" y="583636"/>
                </a:lnTo>
                <a:lnTo>
                  <a:pt x="1347216" y="584360"/>
                </a:lnTo>
                <a:lnTo>
                  <a:pt x="1352652" y="583455"/>
                </a:lnTo>
                <a:close/>
              </a:path>
              <a:path w="3893185" h="1705610">
                <a:moveTo>
                  <a:pt x="3842462" y="0"/>
                </a:moveTo>
                <a:lnTo>
                  <a:pt x="3800358" y="11232"/>
                </a:lnTo>
                <a:lnTo>
                  <a:pt x="3757051" y="77852"/>
                </a:lnTo>
                <a:lnTo>
                  <a:pt x="3732521" y="129038"/>
                </a:lnTo>
                <a:lnTo>
                  <a:pt x="3711598" y="181816"/>
                </a:lnTo>
                <a:lnTo>
                  <a:pt x="3694374" y="235993"/>
                </a:lnTo>
                <a:lnTo>
                  <a:pt x="3692664" y="258893"/>
                </a:lnTo>
                <a:lnTo>
                  <a:pt x="3699610" y="279941"/>
                </a:lnTo>
                <a:lnTo>
                  <a:pt x="3734331" y="307339"/>
                </a:lnTo>
                <a:lnTo>
                  <a:pt x="3749773" y="309526"/>
                </a:lnTo>
                <a:lnTo>
                  <a:pt x="3749773" y="309848"/>
                </a:lnTo>
                <a:lnTo>
                  <a:pt x="3797448" y="284788"/>
                </a:lnTo>
                <a:lnTo>
                  <a:pt x="3820273" y="221210"/>
                </a:lnTo>
                <a:lnTo>
                  <a:pt x="3838220" y="175905"/>
                </a:lnTo>
                <a:lnTo>
                  <a:pt x="3859267" y="131951"/>
                </a:lnTo>
                <a:lnTo>
                  <a:pt x="3883348" y="89505"/>
                </a:lnTo>
                <a:lnTo>
                  <a:pt x="3884056" y="88540"/>
                </a:lnTo>
                <a:lnTo>
                  <a:pt x="3884699" y="87511"/>
                </a:lnTo>
                <a:lnTo>
                  <a:pt x="3885279" y="86481"/>
                </a:lnTo>
                <a:lnTo>
                  <a:pt x="3892641" y="64699"/>
                </a:lnTo>
                <a:lnTo>
                  <a:pt x="3891142" y="42549"/>
                </a:lnTo>
                <a:lnTo>
                  <a:pt x="3881451" y="22583"/>
                </a:lnTo>
                <a:lnTo>
                  <a:pt x="3864238" y="7351"/>
                </a:lnTo>
                <a:lnTo>
                  <a:pt x="3842462" y="0"/>
                </a:lnTo>
                <a:close/>
              </a:path>
            </a:pathLst>
          </a:custGeom>
          <a:solidFill>
            <a:srgbClr val="E633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0" y="1842657"/>
            <a:ext cx="30480" cy="191135"/>
          </a:xfrm>
          <a:custGeom>
            <a:avLst/>
            <a:gdLst/>
            <a:ahLst/>
            <a:cxnLst/>
            <a:rect l="l" t="t" r="r" b="b"/>
            <a:pathLst>
              <a:path w="30480" h="191135">
                <a:moveTo>
                  <a:pt x="0" y="0"/>
                </a:moveTo>
                <a:lnTo>
                  <a:pt x="0" y="190920"/>
                </a:lnTo>
                <a:lnTo>
                  <a:pt x="6350" y="183122"/>
                </a:lnTo>
                <a:lnTo>
                  <a:pt x="13012" y="163441"/>
                </a:lnTo>
                <a:lnTo>
                  <a:pt x="21270" y="110646"/>
                </a:lnTo>
                <a:lnTo>
                  <a:pt x="30224" y="58662"/>
                </a:lnTo>
                <a:lnTo>
                  <a:pt x="29247" y="36708"/>
                </a:lnTo>
                <a:lnTo>
                  <a:pt x="20545" y="17295"/>
                </a:lnTo>
                <a:lnTo>
                  <a:pt x="5432" y="2321"/>
                </a:lnTo>
                <a:lnTo>
                  <a:pt x="0" y="0"/>
                </a:lnTo>
                <a:close/>
              </a:path>
            </a:pathLst>
          </a:custGeom>
          <a:solidFill>
            <a:srgbClr val="E63338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9" name="object 19"/>
          <p:cNvGrpSpPr/>
          <p:nvPr/>
        </p:nvGrpSpPr>
        <p:grpSpPr>
          <a:xfrm>
            <a:off x="12967271" y="2200693"/>
            <a:ext cx="1725295" cy="1772285"/>
            <a:chOff x="12967271" y="2200693"/>
            <a:chExt cx="1725295" cy="1772285"/>
          </a:xfrm>
        </p:grpSpPr>
        <p:sp>
          <p:nvSpPr>
            <p:cNvPr id="20" name="object 20"/>
            <p:cNvSpPr/>
            <p:nvPr/>
          </p:nvSpPr>
          <p:spPr>
            <a:xfrm>
              <a:off x="13499380" y="2685202"/>
              <a:ext cx="1193165" cy="1192530"/>
            </a:xfrm>
            <a:custGeom>
              <a:avLst/>
              <a:gdLst/>
              <a:ahLst/>
              <a:cxnLst/>
              <a:rect l="l" t="t" r="r" b="b"/>
              <a:pathLst>
                <a:path w="1193165" h="1192529">
                  <a:moveTo>
                    <a:pt x="596458" y="0"/>
                  </a:moveTo>
                  <a:lnTo>
                    <a:pt x="541179" y="3425"/>
                  </a:lnTo>
                  <a:lnTo>
                    <a:pt x="488002" y="10847"/>
                  </a:lnTo>
                  <a:lnTo>
                    <a:pt x="436929" y="22267"/>
                  </a:lnTo>
                  <a:lnTo>
                    <a:pt x="387960" y="37686"/>
                  </a:lnTo>
                  <a:lnTo>
                    <a:pt x="341093" y="57104"/>
                  </a:lnTo>
                  <a:lnTo>
                    <a:pt x="296329" y="80521"/>
                  </a:lnTo>
                  <a:lnTo>
                    <a:pt x="253669" y="107938"/>
                  </a:lnTo>
                  <a:lnTo>
                    <a:pt x="213112" y="139356"/>
                  </a:lnTo>
                  <a:lnTo>
                    <a:pt x="174658" y="174775"/>
                  </a:lnTo>
                  <a:lnTo>
                    <a:pt x="139266" y="213246"/>
                  </a:lnTo>
                  <a:lnTo>
                    <a:pt x="107870" y="253821"/>
                  </a:lnTo>
                  <a:lnTo>
                    <a:pt x="80469" y="296499"/>
                  </a:lnTo>
                  <a:lnTo>
                    <a:pt x="57065" y="341280"/>
                  </a:lnTo>
                  <a:lnTo>
                    <a:pt x="37658" y="388163"/>
                  </a:lnTo>
                  <a:lnTo>
                    <a:pt x="22247" y="437147"/>
                  </a:lnTo>
                  <a:lnTo>
                    <a:pt x="10834" y="488233"/>
                  </a:lnTo>
                  <a:lnTo>
                    <a:pt x="3418" y="541419"/>
                  </a:lnTo>
                  <a:lnTo>
                    <a:pt x="0" y="596705"/>
                  </a:lnTo>
                  <a:lnTo>
                    <a:pt x="1419" y="637603"/>
                  </a:lnTo>
                  <a:lnTo>
                    <a:pt x="5443" y="677680"/>
                  </a:lnTo>
                  <a:lnTo>
                    <a:pt x="12070" y="716931"/>
                  </a:lnTo>
                  <a:lnTo>
                    <a:pt x="21300" y="755349"/>
                  </a:lnTo>
                  <a:lnTo>
                    <a:pt x="46866" y="828986"/>
                  </a:lnTo>
                  <a:lnTo>
                    <a:pt x="63111" y="864119"/>
                  </a:lnTo>
                  <a:lnTo>
                    <a:pt x="81427" y="897890"/>
                  </a:lnTo>
                  <a:lnTo>
                    <a:pt x="101810" y="930301"/>
                  </a:lnTo>
                  <a:lnTo>
                    <a:pt x="124258" y="961352"/>
                  </a:lnTo>
                  <a:lnTo>
                    <a:pt x="158056" y="1001265"/>
                  </a:lnTo>
                  <a:lnTo>
                    <a:pt x="194273" y="1037496"/>
                  </a:lnTo>
                  <a:lnTo>
                    <a:pt x="232909" y="1070043"/>
                  </a:lnTo>
                  <a:lnTo>
                    <a:pt x="273964" y="1098908"/>
                  </a:lnTo>
                  <a:lnTo>
                    <a:pt x="317436" y="1124089"/>
                  </a:lnTo>
                  <a:lnTo>
                    <a:pt x="363326" y="1145586"/>
                  </a:lnTo>
                  <a:lnTo>
                    <a:pt x="411633" y="1163401"/>
                  </a:lnTo>
                  <a:lnTo>
                    <a:pt x="462357" y="1177531"/>
                  </a:lnTo>
                  <a:lnTo>
                    <a:pt x="515496" y="1187977"/>
                  </a:lnTo>
                  <a:lnTo>
                    <a:pt x="566080" y="1191777"/>
                  </a:lnTo>
                  <a:lnTo>
                    <a:pt x="615322" y="1192090"/>
                  </a:lnTo>
                  <a:lnTo>
                    <a:pt x="663221" y="1188917"/>
                  </a:lnTo>
                  <a:lnTo>
                    <a:pt x="709777" y="1182258"/>
                  </a:lnTo>
                  <a:lnTo>
                    <a:pt x="754990" y="1172112"/>
                  </a:lnTo>
                  <a:lnTo>
                    <a:pt x="798861" y="1158481"/>
                  </a:lnTo>
                  <a:lnTo>
                    <a:pt x="841388" y="1141363"/>
                  </a:lnTo>
                  <a:lnTo>
                    <a:pt x="882573" y="1120760"/>
                  </a:lnTo>
                  <a:lnTo>
                    <a:pt x="922416" y="1096670"/>
                  </a:lnTo>
                  <a:lnTo>
                    <a:pt x="960915" y="1069095"/>
                  </a:lnTo>
                  <a:lnTo>
                    <a:pt x="1000797" y="1035283"/>
                  </a:lnTo>
                  <a:lnTo>
                    <a:pt x="1037001" y="999052"/>
                  </a:lnTo>
                  <a:lnTo>
                    <a:pt x="1069527" y="960402"/>
                  </a:lnTo>
                  <a:lnTo>
                    <a:pt x="1098374" y="919332"/>
                  </a:lnTo>
                  <a:lnTo>
                    <a:pt x="1123543" y="875844"/>
                  </a:lnTo>
                  <a:lnTo>
                    <a:pt x="1145034" y="829937"/>
                  </a:lnTo>
                  <a:lnTo>
                    <a:pt x="1162847" y="781612"/>
                  </a:lnTo>
                  <a:lnTo>
                    <a:pt x="1176981" y="730867"/>
                  </a:lnTo>
                  <a:lnTo>
                    <a:pt x="1187437" y="677705"/>
                  </a:lnTo>
                  <a:lnTo>
                    <a:pt x="1192830" y="596705"/>
                  </a:lnTo>
                  <a:lnTo>
                    <a:pt x="1189423" y="541419"/>
                  </a:lnTo>
                  <a:lnTo>
                    <a:pt x="1182013" y="488233"/>
                  </a:lnTo>
                  <a:lnTo>
                    <a:pt x="1170602" y="437148"/>
                  </a:lnTo>
                  <a:lnTo>
                    <a:pt x="1155192" y="388163"/>
                  </a:lnTo>
                  <a:lnTo>
                    <a:pt x="1135783" y="341281"/>
                  </a:lnTo>
                  <a:lnTo>
                    <a:pt x="1112377" y="296500"/>
                  </a:lnTo>
                  <a:lnTo>
                    <a:pt x="1084976" y="253822"/>
                  </a:lnTo>
                  <a:lnTo>
                    <a:pt x="1053582" y="213247"/>
                  </a:lnTo>
                  <a:lnTo>
                    <a:pt x="1018196" y="174775"/>
                  </a:lnTo>
                  <a:lnTo>
                    <a:pt x="979742" y="139356"/>
                  </a:lnTo>
                  <a:lnTo>
                    <a:pt x="939185" y="107939"/>
                  </a:lnTo>
                  <a:lnTo>
                    <a:pt x="896527" y="80521"/>
                  </a:lnTo>
                  <a:lnTo>
                    <a:pt x="851766" y="57104"/>
                  </a:lnTo>
                  <a:lnTo>
                    <a:pt x="804905" y="37686"/>
                  </a:lnTo>
                  <a:lnTo>
                    <a:pt x="755943" y="22267"/>
                  </a:lnTo>
                  <a:lnTo>
                    <a:pt x="704881" y="10847"/>
                  </a:lnTo>
                  <a:lnTo>
                    <a:pt x="651719" y="3425"/>
                  </a:lnTo>
                  <a:lnTo>
                    <a:pt x="596458" y="0"/>
                  </a:lnTo>
                  <a:close/>
                </a:path>
              </a:pathLst>
            </a:custGeom>
            <a:solidFill>
              <a:srgbClr val="E63338">
                <a:alpha val="83921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13158983" y="3275209"/>
              <a:ext cx="697865" cy="697865"/>
            </a:xfrm>
            <a:custGeom>
              <a:avLst/>
              <a:gdLst/>
              <a:ahLst/>
              <a:cxnLst/>
              <a:rect l="l" t="t" r="r" b="b"/>
              <a:pathLst>
                <a:path w="697865" h="697864">
                  <a:moveTo>
                    <a:pt x="348796" y="0"/>
                  </a:moveTo>
                  <a:lnTo>
                    <a:pt x="300772" y="3875"/>
                  </a:lnTo>
                  <a:lnTo>
                    <a:pt x="255515" y="13020"/>
                  </a:lnTo>
                  <a:lnTo>
                    <a:pt x="213026" y="27429"/>
                  </a:lnTo>
                  <a:lnTo>
                    <a:pt x="173303" y="47101"/>
                  </a:lnTo>
                  <a:lnTo>
                    <a:pt x="136347" y="72031"/>
                  </a:lnTo>
                  <a:lnTo>
                    <a:pt x="102157" y="102216"/>
                  </a:lnTo>
                  <a:lnTo>
                    <a:pt x="71981" y="136422"/>
                  </a:lnTo>
                  <a:lnTo>
                    <a:pt x="47064" y="173394"/>
                  </a:lnTo>
                  <a:lnTo>
                    <a:pt x="27408" y="213134"/>
                  </a:lnTo>
                  <a:lnTo>
                    <a:pt x="13012" y="255642"/>
                  </a:lnTo>
                  <a:lnTo>
                    <a:pt x="3876" y="300918"/>
                  </a:lnTo>
                  <a:lnTo>
                    <a:pt x="0" y="348961"/>
                  </a:lnTo>
                  <a:lnTo>
                    <a:pt x="831" y="372880"/>
                  </a:lnTo>
                  <a:lnTo>
                    <a:pt x="7061" y="419265"/>
                  </a:lnTo>
                  <a:lnTo>
                    <a:pt x="27407" y="484794"/>
                  </a:lnTo>
                  <a:lnTo>
                    <a:pt x="47618" y="525089"/>
                  </a:lnTo>
                  <a:lnTo>
                    <a:pt x="72674" y="562202"/>
                  </a:lnTo>
                  <a:lnTo>
                    <a:pt x="109267" y="602665"/>
                  </a:lnTo>
                  <a:lnTo>
                    <a:pt x="150443" y="636150"/>
                  </a:lnTo>
                  <a:lnTo>
                    <a:pt x="196201" y="662657"/>
                  </a:lnTo>
                  <a:lnTo>
                    <a:pt x="246542" y="682184"/>
                  </a:lnTo>
                  <a:lnTo>
                    <a:pt x="301465" y="694733"/>
                  </a:lnTo>
                  <a:lnTo>
                    <a:pt x="350332" y="697303"/>
                  </a:lnTo>
                  <a:lnTo>
                    <a:pt x="397017" y="694210"/>
                  </a:lnTo>
                  <a:lnTo>
                    <a:pt x="441520" y="685454"/>
                  </a:lnTo>
                  <a:lnTo>
                    <a:pt x="483840" y="671035"/>
                  </a:lnTo>
                  <a:lnTo>
                    <a:pt x="523974" y="650954"/>
                  </a:lnTo>
                  <a:lnTo>
                    <a:pt x="561922" y="625210"/>
                  </a:lnTo>
                  <a:lnTo>
                    <a:pt x="602368" y="588600"/>
                  </a:lnTo>
                  <a:lnTo>
                    <a:pt x="635845" y="547406"/>
                  </a:lnTo>
                  <a:lnTo>
                    <a:pt x="662346" y="501627"/>
                  </a:lnTo>
                  <a:lnTo>
                    <a:pt x="681867" y="451263"/>
                  </a:lnTo>
                  <a:lnTo>
                    <a:pt x="694401" y="396315"/>
                  </a:lnTo>
                  <a:lnTo>
                    <a:pt x="697563" y="348962"/>
                  </a:lnTo>
                  <a:lnTo>
                    <a:pt x="693693" y="300918"/>
                  </a:lnTo>
                  <a:lnTo>
                    <a:pt x="684565" y="255642"/>
                  </a:lnTo>
                  <a:lnTo>
                    <a:pt x="670177" y="213135"/>
                  </a:lnTo>
                  <a:lnTo>
                    <a:pt x="650530" y="173394"/>
                  </a:lnTo>
                  <a:lnTo>
                    <a:pt x="625625" y="136422"/>
                  </a:lnTo>
                  <a:lnTo>
                    <a:pt x="595460" y="102217"/>
                  </a:lnTo>
                  <a:lnTo>
                    <a:pt x="561255" y="72031"/>
                  </a:lnTo>
                  <a:lnTo>
                    <a:pt x="524290" y="47101"/>
                  </a:lnTo>
                  <a:lnTo>
                    <a:pt x="484563" y="27429"/>
                  </a:lnTo>
                  <a:lnTo>
                    <a:pt x="442073" y="13020"/>
                  </a:lnTo>
                  <a:lnTo>
                    <a:pt x="396818" y="3875"/>
                  </a:lnTo>
                  <a:lnTo>
                    <a:pt x="348796" y="0"/>
                  </a:lnTo>
                  <a:close/>
                </a:path>
              </a:pathLst>
            </a:custGeom>
            <a:solidFill>
              <a:srgbClr val="F7BCC0">
                <a:alpha val="85881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13347236" y="2200693"/>
              <a:ext cx="946785" cy="946785"/>
            </a:xfrm>
            <a:custGeom>
              <a:avLst/>
              <a:gdLst/>
              <a:ahLst/>
              <a:cxnLst/>
              <a:rect l="l" t="t" r="r" b="b"/>
              <a:pathLst>
                <a:path w="946784" h="946785">
                  <a:moveTo>
                    <a:pt x="473352" y="0"/>
                  </a:moveTo>
                  <a:lnTo>
                    <a:pt x="417264" y="4082"/>
                  </a:lnTo>
                  <a:lnTo>
                    <a:pt x="363933" y="13407"/>
                  </a:lnTo>
                  <a:lnTo>
                    <a:pt x="313360" y="27976"/>
                  </a:lnTo>
                  <a:lnTo>
                    <a:pt x="265545" y="47791"/>
                  </a:lnTo>
                  <a:lnTo>
                    <a:pt x="220488" y="72856"/>
                  </a:lnTo>
                  <a:lnTo>
                    <a:pt x="178188" y="103172"/>
                  </a:lnTo>
                  <a:lnTo>
                    <a:pt x="138646" y="138741"/>
                  </a:lnTo>
                  <a:lnTo>
                    <a:pt x="103106" y="178292"/>
                  </a:lnTo>
                  <a:lnTo>
                    <a:pt x="72810" y="220607"/>
                  </a:lnTo>
                  <a:lnTo>
                    <a:pt x="47759" y="265684"/>
                  </a:lnTo>
                  <a:lnTo>
                    <a:pt x="27952" y="313522"/>
                  </a:lnTo>
                  <a:lnTo>
                    <a:pt x="13390" y="364121"/>
                  </a:lnTo>
                  <a:lnTo>
                    <a:pt x="4072" y="417478"/>
                  </a:lnTo>
                  <a:lnTo>
                    <a:pt x="0" y="473593"/>
                  </a:lnTo>
                  <a:lnTo>
                    <a:pt x="1126" y="506060"/>
                  </a:lnTo>
                  <a:lnTo>
                    <a:pt x="9579" y="569017"/>
                  </a:lnTo>
                  <a:lnTo>
                    <a:pt x="37195" y="657982"/>
                  </a:lnTo>
                  <a:lnTo>
                    <a:pt x="64628" y="712646"/>
                  </a:lnTo>
                  <a:lnTo>
                    <a:pt x="98630" y="762983"/>
                  </a:lnTo>
                  <a:lnTo>
                    <a:pt x="133471" y="803196"/>
                  </a:lnTo>
                  <a:lnTo>
                    <a:pt x="171487" y="838568"/>
                  </a:lnTo>
                  <a:lnTo>
                    <a:pt x="212675" y="869100"/>
                  </a:lnTo>
                  <a:lnTo>
                    <a:pt x="257035" y="894797"/>
                  </a:lnTo>
                  <a:lnTo>
                    <a:pt x="304565" y="915661"/>
                  </a:lnTo>
                  <a:lnTo>
                    <a:pt x="355263" y="931697"/>
                  </a:lnTo>
                  <a:lnTo>
                    <a:pt x="409128" y="942907"/>
                  </a:lnTo>
                  <a:lnTo>
                    <a:pt x="459157" y="946236"/>
                  </a:lnTo>
                  <a:lnTo>
                    <a:pt x="507514" y="945243"/>
                  </a:lnTo>
                  <a:lnTo>
                    <a:pt x="554202" y="939930"/>
                  </a:lnTo>
                  <a:lnTo>
                    <a:pt x="599222" y="930293"/>
                  </a:lnTo>
                  <a:lnTo>
                    <a:pt x="642577" y="916334"/>
                  </a:lnTo>
                  <a:lnTo>
                    <a:pt x="684270" y="898051"/>
                  </a:lnTo>
                  <a:lnTo>
                    <a:pt x="724301" y="875444"/>
                  </a:lnTo>
                  <a:lnTo>
                    <a:pt x="762674" y="848511"/>
                  </a:lnTo>
                  <a:lnTo>
                    <a:pt x="802846" y="813668"/>
                  </a:lnTo>
                  <a:lnTo>
                    <a:pt x="838184" y="775644"/>
                  </a:lnTo>
                  <a:lnTo>
                    <a:pt x="868692" y="734440"/>
                  </a:lnTo>
                  <a:lnTo>
                    <a:pt x="894370" y="690057"/>
                  </a:lnTo>
                  <a:lnTo>
                    <a:pt x="915222" y="642497"/>
                  </a:lnTo>
                  <a:lnTo>
                    <a:pt x="931249" y="591760"/>
                  </a:lnTo>
                  <a:lnTo>
                    <a:pt x="942453" y="537847"/>
                  </a:lnTo>
                  <a:lnTo>
                    <a:pt x="946731" y="473593"/>
                  </a:lnTo>
                  <a:lnTo>
                    <a:pt x="942670" y="417478"/>
                  </a:lnTo>
                  <a:lnTo>
                    <a:pt x="933358" y="364121"/>
                  </a:lnTo>
                  <a:lnTo>
                    <a:pt x="918798" y="313523"/>
                  </a:lnTo>
                  <a:lnTo>
                    <a:pt x="898991" y="265685"/>
                  </a:lnTo>
                  <a:lnTo>
                    <a:pt x="873940" y="220607"/>
                  </a:lnTo>
                  <a:lnTo>
                    <a:pt x="843647" y="178293"/>
                  </a:lnTo>
                  <a:lnTo>
                    <a:pt x="808114" y="138741"/>
                  </a:lnTo>
                  <a:lnTo>
                    <a:pt x="768561" y="103172"/>
                  </a:lnTo>
                  <a:lnTo>
                    <a:pt x="726257" y="72856"/>
                  </a:lnTo>
                  <a:lnTo>
                    <a:pt x="681198" y="47792"/>
                  </a:lnTo>
                  <a:lnTo>
                    <a:pt x="633381" y="27976"/>
                  </a:lnTo>
                  <a:lnTo>
                    <a:pt x="582803" y="13407"/>
                  </a:lnTo>
                  <a:lnTo>
                    <a:pt x="529462" y="4082"/>
                  </a:lnTo>
                  <a:lnTo>
                    <a:pt x="473352" y="0"/>
                  </a:lnTo>
                  <a:close/>
                </a:path>
              </a:pathLst>
            </a:custGeom>
            <a:solidFill>
              <a:srgbClr val="EB6B6F">
                <a:alpha val="8117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12967271" y="3111721"/>
              <a:ext cx="499745" cy="499109"/>
            </a:xfrm>
            <a:custGeom>
              <a:avLst/>
              <a:gdLst/>
              <a:ahLst/>
              <a:cxnLst/>
              <a:rect l="l" t="t" r="r" b="b"/>
              <a:pathLst>
                <a:path w="499744" h="499110">
                  <a:moveTo>
                    <a:pt x="249743" y="0"/>
                  </a:moveTo>
                  <a:lnTo>
                    <a:pt x="198908" y="5582"/>
                  </a:lnTo>
                  <a:lnTo>
                    <a:pt x="152531" y="19637"/>
                  </a:lnTo>
                  <a:lnTo>
                    <a:pt x="110612" y="42169"/>
                  </a:lnTo>
                  <a:lnTo>
                    <a:pt x="73150" y="73184"/>
                  </a:lnTo>
                  <a:lnTo>
                    <a:pt x="42150" y="110675"/>
                  </a:lnTo>
                  <a:lnTo>
                    <a:pt x="19626" y="152626"/>
                  </a:lnTo>
                  <a:lnTo>
                    <a:pt x="5575" y="199030"/>
                  </a:lnTo>
                  <a:lnTo>
                    <a:pt x="0" y="249883"/>
                  </a:lnTo>
                  <a:lnTo>
                    <a:pt x="594" y="267005"/>
                  </a:lnTo>
                  <a:lnTo>
                    <a:pt x="8920" y="316301"/>
                  </a:lnTo>
                  <a:lnTo>
                    <a:pt x="26427" y="361843"/>
                  </a:lnTo>
                  <a:lnTo>
                    <a:pt x="52037" y="402554"/>
                  </a:lnTo>
                  <a:lnTo>
                    <a:pt x="85300" y="437992"/>
                  </a:lnTo>
                  <a:lnTo>
                    <a:pt x="123692" y="465621"/>
                  </a:lnTo>
                  <a:lnTo>
                    <a:pt x="167209" y="485441"/>
                  </a:lnTo>
                  <a:lnTo>
                    <a:pt x="215852" y="497452"/>
                  </a:lnTo>
                  <a:lnTo>
                    <a:pt x="267749" y="498691"/>
                  </a:lnTo>
                  <a:lnTo>
                    <a:pt x="316132" y="490807"/>
                  </a:lnTo>
                  <a:lnTo>
                    <a:pt x="360999" y="473801"/>
                  </a:lnTo>
                  <a:lnTo>
                    <a:pt x="402351" y="447674"/>
                  </a:lnTo>
                  <a:lnTo>
                    <a:pt x="437770" y="414392"/>
                  </a:lnTo>
                  <a:lnTo>
                    <a:pt x="465384" y="375983"/>
                  </a:lnTo>
                  <a:lnTo>
                    <a:pt x="485194" y="332447"/>
                  </a:lnTo>
                  <a:lnTo>
                    <a:pt x="497200" y="283784"/>
                  </a:lnTo>
                  <a:lnTo>
                    <a:pt x="499482" y="249883"/>
                  </a:lnTo>
                  <a:lnTo>
                    <a:pt x="493906" y="199030"/>
                  </a:lnTo>
                  <a:lnTo>
                    <a:pt x="479856" y="152626"/>
                  </a:lnTo>
                  <a:lnTo>
                    <a:pt x="457333" y="110675"/>
                  </a:lnTo>
                  <a:lnTo>
                    <a:pt x="426336" y="73185"/>
                  </a:lnTo>
                  <a:lnTo>
                    <a:pt x="388873" y="42169"/>
                  </a:lnTo>
                  <a:lnTo>
                    <a:pt x="346952" y="19637"/>
                  </a:lnTo>
                  <a:lnTo>
                    <a:pt x="300575" y="5582"/>
                  </a:lnTo>
                  <a:lnTo>
                    <a:pt x="249743" y="0"/>
                  </a:lnTo>
                  <a:close/>
                </a:path>
              </a:pathLst>
            </a:custGeom>
            <a:solidFill>
              <a:srgbClr val="F9DFE8">
                <a:alpha val="62744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24" name="object 24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9072371" y="8997086"/>
            <a:ext cx="3490976" cy="336803"/>
          </a:xfrm>
          <a:prstGeom prst="rect">
            <a:avLst/>
          </a:prstGeom>
        </p:spPr>
      </p:pic>
      <p:pic>
        <p:nvPicPr>
          <p:cNvPr id="25" name="object 25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4848733" y="8997086"/>
            <a:ext cx="2091309" cy="336803"/>
          </a:xfrm>
          <a:prstGeom prst="rect">
            <a:avLst/>
          </a:prstGeom>
        </p:spPr>
      </p:pic>
      <p:pic>
        <p:nvPicPr>
          <p:cNvPr id="26" name="object 26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4709647" y="8990380"/>
            <a:ext cx="3494404" cy="33528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8288000" cy="1028700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270167" y="329171"/>
              <a:ext cx="17671415" cy="9629140"/>
            </a:xfrm>
            <a:custGeom>
              <a:avLst/>
              <a:gdLst/>
              <a:ahLst/>
              <a:cxnLst/>
              <a:rect l="l" t="t" r="r" b="b"/>
              <a:pathLst>
                <a:path w="17671415" h="9629140">
                  <a:moveTo>
                    <a:pt x="17671288" y="0"/>
                  </a:moveTo>
                  <a:lnTo>
                    <a:pt x="0" y="0"/>
                  </a:lnTo>
                  <a:lnTo>
                    <a:pt x="0" y="9628632"/>
                  </a:lnTo>
                  <a:lnTo>
                    <a:pt x="17671288" y="9628632"/>
                  </a:lnTo>
                  <a:lnTo>
                    <a:pt x="1767128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4338828" y="1943100"/>
              <a:ext cx="0" cy="6186170"/>
            </a:xfrm>
            <a:custGeom>
              <a:avLst/>
              <a:gdLst/>
              <a:ahLst/>
              <a:cxnLst/>
              <a:rect l="l" t="t" r="r" b="b"/>
              <a:pathLst>
                <a:path h="6186170">
                  <a:moveTo>
                    <a:pt x="0" y="6185916"/>
                  </a:moveTo>
                  <a:lnTo>
                    <a:pt x="0" y="0"/>
                  </a:lnTo>
                </a:path>
              </a:pathLst>
            </a:custGeom>
            <a:ln w="38100">
              <a:solidFill>
                <a:srgbClr val="003E5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426110" y="4293615"/>
            <a:ext cx="3679190" cy="190246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0"/>
              </a:spcBef>
            </a:pPr>
            <a:r>
              <a:rPr sz="12300" spc="80" dirty="0">
                <a:solidFill>
                  <a:srgbClr val="003E51"/>
                </a:solidFill>
                <a:latin typeface="Georgia"/>
                <a:cs typeface="Georgia"/>
              </a:rPr>
              <a:t>t</a:t>
            </a:r>
            <a:r>
              <a:rPr sz="12300" spc="-3985" dirty="0">
                <a:solidFill>
                  <a:srgbClr val="003E51"/>
                </a:solidFill>
                <a:latin typeface="Georgia"/>
                <a:cs typeface="Georgia"/>
              </a:rPr>
              <a:t>e</a:t>
            </a:r>
            <a:r>
              <a:rPr sz="15675" spc="-3742" baseline="45188" dirty="0">
                <a:solidFill>
                  <a:srgbClr val="003E51"/>
                </a:solidFill>
                <a:latin typeface="Georgia"/>
                <a:cs typeface="Georgia"/>
              </a:rPr>
              <a:t>T</a:t>
            </a:r>
            <a:r>
              <a:rPr sz="12300" spc="-3535" dirty="0">
                <a:solidFill>
                  <a:srgbClr val="003E51"/>
                </a:solidFill>
                <a:latin typeface="Georgia"/>
                <a:cs typeface="Georgia"/>
              </a:rPr>
              <a:t>a</a:t>
            </a:r>
            <a:r>
              <a:rPr sz="15675" spc="-6292" baseline="45188" dirty="0">
                <a:solidFill>
                  <a:srgbClr val="003E51"/>
                </a:solidFill>
                <a:latin typeface="Georgia"/>
                <a:cs typeface="Georgia"/>
              </a:rPr>
              <a:t>H</a:t>
            </a:r>
            <a:r>
              <a:rPr sz="12300" spc="-6970" dirty="0">
                <a:solidFill>
                  <a:srgbClr val="003E51"/>
                </a:solidFill>
                <a:latin typeface="Georgia"/>
                <a:cs typeface="Georgia"/>
              </a:rPr>
              <a:t>m</a:t>
            </a:r>
            <a:r>
              <a:rPr sz="15675" spc="120" baseline="45188" dirty="0">
                <a:solidFill>
                  <a:srgbClr val="003E51"/>
                </a:solidFill>
                <a:latin typeface="Georgia"/>
                <a:cs typeface="Georgia"/>
              </a:rPr>
              <a:t>E</a:t>
            </a:r>
            <a:endParaRPr sz="15675" baseline="45188">
              <a:latin typeface="Georgia"/>
              <a:cs typeface="Georgia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270167" y="633935"/>
            <a:ext cx="18020665" cy="9653270"/>
            <a:chOff x="270167" y="633935"/>
            <a:chExt cx="18020665" cy="9653270"/>
          </a:xfrm>
        </p:grpSpPr>
        <p:sp>
          <p:nvSpPr>
            <p:cNvPr id="8" name="object 8"/>
            <p:cNvSpPr/>
            <p:nvPr/>
          </p:nvSpPr>
          <p:spPr>
            <a:xfrm>
              <a:off x="589346" y="1211466"/>
              <a:ext cx="354965" cy="354965"/>
            </a:xfrm>
            <a:custGeom>
              <a:avLst/>
              <a:gdLst/>
              <a:ahLst/>
              <a:cxnLst/>
              <a:rect l="l" t="t" r="r" b="b"/>
              <a:pathLst>
                <a:path w="354965" h="354965">
                  <a:moveTo>
                    <a:pt x="166494" y="0"/>
                  </a:moveTo>
                  <a:lnTo>
                    <a:pt x="119733" y="9384"/>
                  </a:lnTo>
                  <a:lnTo>
                    <a:pt x="77097" y="30732"/>
                  </a:lnTo>
                  <a:lnTo>
                    <a:pt x="42755" y="61463"/>
                  </a:lnTo>
                  <a:lnTo>
                    <a:pt x="17756" y="99427"/>
                  </a:lnTo>
                  <a:lnTo>
                    <a:pt x="3154" y="142471"/>
                  </a:lnTo>
                  <a:lnTo>
                    <a:pt x="0" y="188442"/>
                  </a:lnTo>
                  <a:lnTo>
                    <a:pt x="9344" y="235190"/>
                  </a:lnTo>
                  <a:lnTo>
                    <a:pt x="30706" y="277823"/>
                  </a:lnTo>
                  <a:lnTo>
                    <a:pt x="61452" y="312175"/>
                  </a:lnTo>
                  <a:lnTo>
                    <a:pt x="99432" y="337187"/>
                  </a:lnTo>
                  <a:lnTo>
                    <a:pt x="142491" y="351795"/>
                  </a:lnTo>
                  <a:lnTo>
                    <a:pt x="188478" y="354937"/>
                  </a:lnTo>
                  <a:lnTo>
                    <a:pt x="235239" y="345553"/>
                  </a:lnTo>
                  <a:lnTo>
                    <a:pt x="277870" y="324205"/>
                  </a:lnTo>
                  <a:lnTo>
                    <a:pt x="312211" y="293474"/>
                  </a:lnTo>
                  <a:lnTo>
                    <a:pt x="337209" y="255510"/>
                  </a:lnTo>
                  <a:lnTo>
                    <a:pt x="351811" y="212466"/>
                  </a:lnTo>
                  <a:lnTo>
                    <a:pt x="354964" y="166495"/>
                  </a:lnTo>
                  <a:lnTo>
                    <a:pt x="345615" y="119747"/>
                  </a:lnTo>
                  <a:lnTo>
                    <a:pt x="324259" y="77114"/>
                  </a:lnTo>
                  <a:lnTo>
                    <a:pt x="293516" y="42761"/>
                  </a:lnTo>
                  <a:lnTo>
                    <a:pt x="255538" y="17750"/>
                  </a:lnTo>
                  <a:lnTo>
                    <a:pt x="212480" y="3142"/>
                  </a:lnTo>
                  <a:lnTo>
                    <a:pt x="166494" y="0"/>
                  </a:lnTo>
                  <a:close/>
                </a:path>
              </a:pathLst>
            </a:custGeom>
            <a:solidFill>
              <a:srgbClr val="003E5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212255" y="633935"/>
              <a:ext cx="616585" cy="616585"/>
            </a:xfrm>
            <a:custGeom>
              <a:avLst/>
              <a:gdLst/>
              <a:ahLst/>
              <a:cxnLst/>
              <a:rect l="l" t="t" r="r" b="b"/>
              <a:pathLst>
                <a:path w="616585" h="616585">
                  <a:moveTo>
                    <a:pt x="296448" y="0"/>
                  </a:moveTo>
                  <a:lnTo>
                    <a:pt x="252161" y="4934"/>
                  </a:lnTo>
                  <a:lnTo>
                    <a:pt x="207985" y="16558"/>
                  </a:lnTo>
                  <a:lnTo>
                    <a:pt x="165989" y="34534"/>
                  </a:lnTo>
                  <a:lnTo>
                    <a:pt x="128023" y="57855"/>
                  </a:lnTo>
                  <a:lnTo>
                    <a:pt x="94384" y="85916"/>
                  </a:lnTo>
                  <a:lnTo>
                    <a:pt x="65368" y="118112"/>
                  </a:lnTo>
                  <a:lnTo>
                    <a:pt x="41271" y="153835"/>
                  </a:lnTo>
                  <a:lnTo>
                    <a:pt x="22389" y="192482"/>
                  </a:lnTo>
                  <a:lnTo>
                    <a:pt x="9019" y="233445"/>
                  </a:lnTo>
                  <a:lnTo>
                    <a:pt x="1457" y="276119"/>
                  </a:lnTo>
                  <a:lnTo>
                    <a:pt x="0" y="319899"/>
                  </a:lnTo>
                  <a:lnTo>
                    <a:pt x="4943" y="364179"/>
                  </a:lnTo>
                  <a:lnTo>
                    <a:pt x="16583" y="408353"/>
                  </a:lnTo>
                  <a:lnTo>
                    <a:pt x="34534" y="450355"/>
                  </a:lnTo>
                  <a:lnTo>
                    <a:pt x="57840" y="488326"/>
                  </a:lnTo>
                  <a:lnTo>
                    <a:pt x="85895" y="521970"/>
                  </a:lnTo>
                  <a:lnTo>
                    <a:pt x="118091" y="550990"/>
                  </a:lnTo>
                  <a:lnTo>
                    <a:pt x="153820" y="575089"/>
                  </a:lnTo>
                  <a:lnTo>
                    <a:pt x="192476" y="593970"/>
                  </a:lnTo>
                  <a:lnTo>
                    <a:pt x="233450" y="607338"/>
                  </a:lnTo>
                  <a:lnTo>
                    <a:pt x="276137" y="614896"/>
                  </a:lnTo>
                  <a:lnTo>
                    <a:pt x="319927" y="616347"/>
                  </a:lnTo>
                  <a:lnTo>
                    <a:pt x="364214" y="611394"/>
                  </a:lnTo>
                  <a:lnTo>
                    <a:pt x="408391" y="599742"/>
                  </a:lnTo>
                  <a:lnTo>
                    <a:pt x="450393" y="581797"/>
                  </a:lnTo>
                  <a:lnTo>
                    <a:pt x="488364" y="558501"/>
                  </a:lnTo>
                  <a:lnTo>
                    <a:pt x="522008" y="530461"/>
                  </a:lnTo>
                  <a:lnTo>
                    <a:pt x="551028" y="498282"/>
                  </a:lnTo>
                  <a:lnTo>
                    <a:pt x="575127" y="462570"/>
                  </a:lnTo>
                  <a:lnTo>
                    <a:pt x="594008" y="423933"/>
                  </a:lnTo>
                  <a:lnTo>
                    <a:pt x="607376" y="382975"/>
                  </a:lnTo>
                  <a:lnTo>
                    <a:pt x="614934" y="340304"/>
                  </a:lnTo>
                  <a:lnTo>
                    <a:pt x="616385" y="296526"/>
                  </a:lnTo>
                  <a:lnTo>
                    <a:pt x="611432" y="252247"/>
                  </a:lnTo>
                  <a:lnTo>
                    <a:pt x="599780" y="208074"/>
                  </a:lnTo>
                  <a:lnTo>
                    <a:pt x="581832" y="166043"/>
                  </a:lnTo>
                  <a:lnTo>
                    <a:pt x="558528" y="128053"/>
                  </a:lnTo>
                  <a:lnTo>
                    <a:pt x="530476" y="94399"/>
                  </a:lnTo>
                  <a:lnTo>
                    <a:pt x="498282" y="65374"/>
                  </a:lnTo>
                  <a:lnTo>
                    <a:pt x="462553" y="41274"/>
                  </a:lnTo>
                  <a:lnTo>
                    <a:pt x="423899" y="22392"/>
                  </a:lnTo>
                  <a:lnTo>
                    <a:pt x="382924" y="9023"/>
                  </a:lnTo>
                  <a:lnTo>
                    <a:pt x="340239" y="1461"/>
                  </a:lnTo>
                  <a:lnTo>
                    <a:pt x="296448" y="0"/>
                  </a:lnTo>
                  <a:close/>
                </a:path>
              </a:pathLst>
            </a:custGeom>
            <a:solidFill>
              <a:srgbClr val="F9DF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214134" y="1621514"/>
              <a:ext cx="308610" cy="308610"/>
            </a:xfrm>
            <a:custGeom>
              <a:avLst/>
              <a:gdLst/>
              <a:ahLst/>
              <a:cxnLst/>
              <a:rect l="l" t="t" r="r" b="b"/>
              <a:pathLst>
                <a:path w="308609" h="308610">
                  <a:moveTo>
                    <a:pt x="152703" y="0"/>
                  </a:moveTo>
                  <a:lnTo>
                    <a:pt x="104125" y="8403"/>
                  </a:lnTo>
                  <a:lnTo>
                    <a:pt x="60586" y="31671"/>
                  </a:lnTo>
                  <a:lnTo>
                    <a:pt x="27670" y="66108"/>
                  </a:lnTo>
                  <a:lnTo>
                    <a:pt x="6950" y="108493"/>
                  </a:lnTo>
                  <a:lnTo>
                    <a:pt x="0" y="155609"/>
                  </a:lnTo>
                  <a:lnTo>
                    <a:pt x="8392" y="204237"/>
                  </a:lnTo>
                  <a:lnTo>
                    <a:pt x="31639" y="247759"/>
                  </a:lnTo>
                  <a:lnTo>
                    <a:pt x="66066" y="280656"/>
                  </a:lnTo>
                  <a:lnTo>
                    <a:pt x="108451" y="301355"/>
                  </a:lnTo>
                  <a:lnTo>
                    <a:pt x="155571" y="308283"/>
                  </a:lnTo>
                  <a:lnTo>
                    <a:pt x="204201" y="299868"/>
                  </a:lnTo>
                  <a:lnTo>
                    <a:pt x="247723" y="276599"/>
                  </a:lnTo>
                  <a:lnTo>
                    <a:pt x="280620" y="242163"/>
                  </a:lnTo>
                  <a:lnTo>
                    <a:pt x="301319" y="199778"/>
                  </a:lnTo>
                  <a:lnTo>
                    <a:pt x="308247" y="152662"/>
                  </a:lnTo>
                  <a:lnTo>
                    <a:pt x="299832" y="104034"/>
                  </a:lnTo>
                  <a:lnTo>
                    <a:pt x="276613" y="60560"/>
                  </a:lnTo>
                  <a:lnTo>
                    <a:pt x="242190" y="27669"/>
                  </a:lnTo>
                  <a:lnTo>
                    <a:pt x="199806" y="6952"/>
                  </a:lnTo>
                  <a:lnTo>
                    <a:pt x="152703" y="0"/>
                  </a:lnTo>
                  <a:close/>
                </a:path>
              </a:pathLst>
            </a:custGeom>
            <a:solidFill>
              <a:srgbClr val="E6333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8077199" y="840613"/>
              <a:ext cx="2749550" cy="2749550"/>
            </a:xfrm>
            <a:custGeom>
              <a:avLst/>
              <a:gdLst/>
              <a:ahLst/>
              <a:cxnLst/>
              <a:rect l="l" t="t" r="r" b="b"/>
              <a:pathLst>
                <a:path w="2749550" h="2749550">
                  <a:moveTo>
                    <a:pt x="1374521" y="0"/>
                  </a:moveTo>
                  <a:lnTo>
                    <a:pt x="1326268" y="831"/>
                  </a:lnTo>
                  <a:lnTo>
                    <a:pt x="1278433" y="3306"/>
                  </a:lnTo>
                  <a:lnTo>
                    <a:pt x="1231043" y="7399"/>
                  </a:lnTo>
                  <a:lnTo>
                    <a:pt x="1184125" y="13082"/>
                  </a:lnTo>
                  <a:lnTo>
                    <a:pt x="1137706" y="20327"/>
                  </a:lnTo>
                  <a:lnTo>
                    <a:pt x="1091814" y="29107"/>
                  </a:lnTo>
                  <a:lnTo>
                    <a:pt x="1046475" y="39396"/>
                  </a:lnTo>
                  <a:lnTo>
                    <a:pt x="1001717" y="51165"/>
                  </a:lnTo>
                  <a:lnTo>
                    <a:pt x="957567" y="64388"/>
                  </a:lnTo>
                  <a:lnTo>
                    <a:pt x="914053" y="79037"/>
                  </a:lnTo>
                  <a:lnTo>
                    <a:pt x="871202" y="95085"/>
                  </a:lnTo>
                  <a:lnTo>
                    <a:pt x="829041" y="112505"/>
                  </a:lnTo>
                  <a:lnTo>
                    <a:pt x="787597" y="131269"/>
                  </a:lnTo>
                  <a:lnTo>
                    <a:pt x="746898" y="151351"/>
                  </a:lnTo>
                  <a:lnTo>
                    <a:pt x="706971" y="172722"/>
                  </a:lnTo>
                  <a:lnTo>
                    <a:pt x="667842" y="195356"/>
                  </a:lnTo>
                  <a:lnTo>
                    <a:pt x="629541" y="219225"/>
                  </a:lnTo>
                  <a:lnTo>
                    <a:pt x="592093" y="244303"/>
                  </a:lnTo>
                  <a:lnTo>
                    <a:pt x="555525" y="270561"/>
                  </a:lnTo>
                  <a:lnTo>
                    <a:pt x="519866" y="297973"/>
                  </a:lnTo>
                  <a:lnTo>
                    <a:pt x="485143" y="326511"/>
                  </a:lnTo>
                  <a:lnTo>
                    <a:pt x="451382" y="356148"/>
                  </a:lnTo>
                  <a:lnTo>
                    <a:pt x="418611" y="386857"/>
                  </a:lnTo>
                  <a:lnTo>
                    <a:pt x="386857" y="418611"/>
                  </a:lnTo>
                  <a:lnTo>
                    <a:pt x="356148" y="451382"/>
                  </a:lnTo>
                  <a:lnTo>
                    <a:pt x="326511" y="485143"/>
                  </a:lnTo>
                  <a:lnTo>
                    <a:pt x="297973" y="519866"/>
                  </a:lnTo>
                  <a:lnTo>
                    <a:pt x="270561" y="555525"/>
                  </a:lnTo>
                  <a:lnTo>
                    <a:pt x="244303" y="592093"/>
                  </a:lnTo>
                  <a:lnTo>
                    <a:pt x="219225" y="629541"/>
                  </a:lnTo>
                  <a:lnTo>
                    <a:pt x="195356" y="667842"/>
                  </a:lnTo>
                  <a:lnTo>
                    <a:pt x="172722" y="706971"/>
                  </a:lnTo>
                  <a:lnTo>
                    <a:pt x="151351" y="746898"/>
                  </a:lnTo>
                  <a:lnTo>
                    <a:pt x="131269" y="787597"/>
                  </a:lnTo>
                  <a:lnTo>
                    <a:pt x="112505" y="829041"/>
                  </a:lnTo>
                  <a:lnTo>
                    <a:pt x="95085" y="871202"/>
                  </a:lnTo>
                  <a:lnTo>
                    <a:pt x="79037" y="914053"/>
                  </a:lnTo>
                  <a:lnTo>
                    <a:pt x="64388" y="957567"/>
                  </a:lnTo>
                  <a:lnTo>
                    <a:pt x="51165" y="1001717"/>
                  </a:lnTo>
                  <a:lnTo>
                    <a:pt x="39396" y="1046475"/>
                  </a:lnTo>
                  <a:lnTo>
                    <a:pt x="29107" y="1091814"/>
                  </a:lnTo>
                  <a:lnTo>
                    <a:pt x="20327" y="1137706"/>
                  </a:lnTo>
                  <a:lnTo>
                    <a:pt x="13082" y="1184125"/>
                  </a:lnTo>
                  <a:lnTo>
                    <a:pt x="7399" y="1231043"/>
                  </a:lnTo>
                  <a:lnTo>
                    <a:pt x="3306" y="1278433"/>
                  </a:lnTo>
                  <a:lnTo>
                    <a:pt x="831" y="1326268"/>
                  </a:lnTo>
                  <a:lnTo>
                    <a:pt x="0" y="1374520"/>
                  </a:lnTo>
                  <a:lnTo>
                    <a:pt x="831" y="1422773"/>
                  </a:lnTo>
                  <a:lnTo>
                    <a:pt x="3306" y="1470608"/>
                  </a:lnTo>
                  <a:lnTo>
                    <a:pt x="7399" y="1517998"/>
                  </a:lnTo>
                  <a:lnTo>
                    <a:pt x="13082" y="1564916"/>
                  </a:lnTo>
                  <a:lnTo>
                    <a:pt x="20327" y="1611335"/>
                  </a:lnTo>
                  <a:lnTo>
                    <a:pt x="29107" y="1657227"/>
                  </a:lnTo>
                  <a:lnTo>
                    <a:pt x="39396" y="1702566"/>
                  </a:lnTo>
                  <a:lnTo>
                    <a:pt x="51165" y="1747324"/>
                  </a:lnTo>
                  <a:lnTo>
                    <a:pt x="64388" y="1791474"/>
                  </a:lnTo>
                  <a:lnTo>
                    <a:pt x="79037" y="1834988"/>
                  </a:lnTo>
                  <a:lnTo>
                    <a:pt x="95085" y="1877839"/>
                  </a:lnTo>
                  <a:lnTo>
                    <a:pt x="112505" y="1920000"/>
                  </a:lnTo>
                  <a:lnTo>
                    <a:pt x="131269" y="1961444"/>
                  </a:lnTo>
                  <a:lnTo>
                    <a:pt x="151351" y="2002143"/>
                  </a:lnTo>
                  <a:lnTo>
                    <a:pt x="172722" y="2042070"/>
                  </a:lnTo>
                  <a:lnTo>
                    <a:pt x="195356" y="2081199"/>
                  </a:lnTo>
                  <a:lnTo>
                    <a:pt x="219225" y="2119500"/>
                  </a:lnTo>
                  <a:lnTo>
                    <a:pt x="244303" y="2156948"/>
                  </a:lnTo>
                  <a:lnTo>
                    <a:pt x="270561" y="2193516"/>
                  </a:lnTo>
                  <a:lnTo>
                    <a:pt x="297973" y="2229175"/>
                  </a:lnTo>
                  <a:lnTo>
                    <a:pt x="326511" y="2263898"/>
                  </a:lnTo>
                  <a:lnTo>
                    <a:pt x="356148" y="2297659"/>
                  </a:lnTo>
                  <a:lnTo>
                    <a:pt x="386857" y="2330430"/>
                  </a:lnTo>
                  <a:lnTo>
                    <a:pt x="418611" y="2362184"/>
                  </a:lnTo>
                  <a:lnTo>
                    <a:pt x="451382" y="2392893"/>
                  </a:lnTo>
                  <a:lnTo>
                    <a:pt x="485143" y="2422530"/>
                  </a:lnTo>
                  <a:lnTo>
                    <a:pt x="519866" y="2451068"/>
                  </a:lnTo>
                  <a:lnTo>
                    <a:pt x="555525" y="2478480"/>
                  </a:lnTo>
                  <a:lnTo>
                    <a:pt x="592093" y="2504738"/>
                  </a:lnTo>
                  <a:lnTo>
                    <a:pt x="629541" y="2529816"/>
                  </a:lnTo>
                  <a:lnTo>
                    <a:pt x="667842" y="2553685"/>
                  </a:lnTo>
                  <a:lnTo>
                    <a:pt x="706971" y="2576319"/>
                  </a:lnTo>
                  <a:lnTo>
                    <a:pt x="746898" y="2597690"/>
                  </a:lnTo>
                  <a:lnTo>
                    <a:pt x="787597" y="2617772"/>
                  </a:lnTo>
                  <a:lnTo>
                    <a:pt x="829041" y="2636536"/>
                  </a:lnTo>
                  <a:lnTo>
                    <a:pt x="871202" y="2653956"/>
                  </a:lnTo>
                  <a:lnTo>
                    <a:pt x="914053" y="2670004"/>
                  </a:lnTo>
                  <a:lnTo>
                    <a:pt x="957567" y="2684653"/>
                  </a:lnTo>
                  <a:lnTo>
                    <a:pt x="1001717" y="2697876"/>
                  </a:lnTo>
                  <a:lnTo>
                    <a:pt x="1046475" y="2709645"/>
                  </a:lnTo>
                  <a:lnTo>
                    <a:pt x="1091814" y="2719934"/>
                  </a:lnTo>
                  <a:lnTo>
                    <a:pt x="1137706" y="2728714"/>
                  </a:lnTo>
                  <a:lnTo>
                    <a:pt x="1184125" y="2735959"/>
                  </a:lnTo>
                  <a:lnTo>
                    <a:pt x="1231043" y="2741642"/>
                  </a:lnTo>
                  <a:lnTo>
                    <a:pt x="1278433" y="2745735"/>
                  </a:lnTo>
                  <a:lnTo>
                    <a:pt x="1326268" y="2748210"/>
                  </a:lnTo>
                  <a:lnTo>
                    <a:pt x="1374521" y="2749041"/>
                  </a:lnTo>
                  <a:lnTo>
                    <a:pt x="1422773" y="2748210"/>
                  </a:lnTo>
                  <a:lnTo>
                    <a:pt x="1470608" y="2745735"/>
                  </a:lnTo>
                  <a:lnTo>
                    <a:pt x="1517998" y="2741642"/>
                  </a:lnTo>
                  <a:lnTo>
                    <a:pt x="1564916" y="2735959"/>
                  </a:lnTo>
                  <a:lnTo>
                    <a:pt x="1611335" y="2728714"/>
                  </a:lnTo>
                  <a:lnTo>
                    <a:pt x="1657227" y="2719934"/>
                  </a:lnTo>
                  <a:lnTo>
                    <a:pt x="1702566" y="2709645"/>
                  </a:lnTo>
                  <a:lnTo>
                    <a:pt x="1747324" y="2697876"/>
                  </a:lnTo>
                  <a:lnTo>
                    <a:pt x="1791474" y="2684653"/>
                  </a:lnTo>
                  <a:lnTo>
                    <a:pt x="1834988" y="2670004"/>
                  </a:lnTo>
                  <a:lnTo>
                    <a:pt x="1877839" y="2653956"/>
                  </a:lnTo>
                  <a:lnTo>
                    <a:pt x="1920000" y="2636536"/>
                  </a:lnTo>
                  <a:lnTo>
                    <a:pt x="1961444" y="2617772"/>
                  </a:lnTo>
                  <a:lnTo>
                    <a:pt x="2002143" y="2597690"/>
                  </a:lnTo>
                  <a:lnTo>
                    <a:pt x="2042070" y="2576319"/>
                  </a:lnTo>
                  <a:lnTo>
                    <a:pt x="2081199" y="2553685"/>
                  </a:lnTo>
                  <a:lnTo>
                    <a:pt x="2119500" y="2529816"/>
                  </a:lnTo>
                  <a:lnTo>
                    <a:pt x="2156948" y="2504738"/>
                  </a:lnTo>
                  <a:lnTo>
                    <a:pt x="2193516" y="2478480"/>
                  </a:lnTo>
                  <a:lnTo>
                    <a:pt x="2229175" y="2451068"/>
                  </a:lnTo>
                  <a:lnTo>
                    <a:pt x="2263898" y="2422530"/>
                  </a:lnTo>
                  <a:lnTo>
                    <a:pt x="2297659" y="2392893"/>
                  </a:lnTo>
                  <a:lnTo>
                    <a:pt x="2330430" y="2362184"/>
                  </a:lnTo>
                  <a:lnTo>
                    <a:pt x="2362184" y="2330430"/>
                  </a:lnTo>
                  <a:lnTo>
                    <a:pt x="2392893" y="2297659"/>
                  </a:lnTo>
                  <a:lnTo>
                    <a:pt x="2422530" y="2263898"/>
                  </a:lnTo>
                  <a:lnTo>
                    <a:pt x="2451068" y="2229175"/>
                  </a:lnTo>
                  <a:lnTo>
                    <a:pt x="2478480" y="2193516"/>
                  </a:lnTo>
                  <a:lnTo>
                    <a:pt x="2504738" y="2156948"/>
                  </a:lnTo>
                  <a:lnTo>
                    <a:pt x="2529816" y="2119500"/>
                  </a:lnTo>
                  <a:lnTo>
                    <a:pt x="2553685" y="2081199"/>
                  </a:lnTo>
                  <a:lnTo>
                    <a:pt x="2576319" y="2042070"/>
                  </a:lnTo>
                  <a:lnTo>
                    <a:pt x="2597690" y="2002143"/>
                  </a:lnTo>
                  <a:lnTo>
                    <a:pt x="2617772" y="1961444"/>
                  </a:lnTo>
                  <a:lnTo>
                    <a:pt x="2636536" y="1920000"/>
                  </a:lnTo>
                  <a:lnTo>
                    <a:pt x="2653956" y="1877839"/>
                  </a:lnTo>
                  <a:lnTo>
                    <a:pt x="2670004" y="1834988"/>
                  </a:lnTo>
                  <a:lnTo>
                    <a:pt x="2684653" y="1791474"/>
                  </a:lnTo>
                  <a:lnTo>
                    <a:pt x="2697876" y="1747324"/>
                  </a:lnTo>
                  <a:lnTo>
                    <a:pt x="2709645" y="1702566"/>
                  </a:lnTo>
                  <a:lnTo>
                    <a:pt x="2719934" y="1657227"/>
                  </a:lnTo>
                  <a:lnTo>
                    <a:pt x="2728714" y="1611335"/>
                  </a:lnTo>
                  <a:lnTo>
                    <a:pt x="2735959" y="1564916"/>
                  </a:lnTo>
                  <a:lnTo>
                    <a:pt x="2741642" y="1517998"/>
                  </a:lnTo>
                  <a:lnTo>
                    <a:pt x="2745735" y="1470608"/>
                  </a:lnTo>
                  <a:lnTo>
                    <a:pt x="2748210" y="1422773"/>
                  </a:lnTo>
                  <a:lnTo>
                    <a:pt x="2749042" y="1374520"/>
                  </a:lnTo>
                  <a:lnTo>
                    <a:pt x="2748210" y="1326268"/>
                  </a:lnTo>
                  <a:lnTo>
                    <a:pt x="2745735" y="1278433"/>
                  </a:lnTo>
                  <a:lnTo>
                    <a:pt x="2741642" y="1231043"/>
                  </a:lnTo>
                  <a:lnTo>
                    <a:pt x="2735959" y="1184125"/>
                  </a:lnTo>
                  <a:lnTo>
                    <a:pt x="2728714" y="1137706"/>
                  </a:lnTo>
                  <a:lnTo>
                    <a:pt x="2719934" y="1091814"/>
                  </a:lnTo>
                  <a:lnTo>
                    <a:pt x="2709645" y="1046475"/>
                  </a:lnTo>
                  <a:lnTo>
                    <a:pt x="2697876" y="1001717"/>
                  </a:lnTo>
                  <a:lnTo>
                    <a:pt x="2684653" y="957567"/>
                  </a:lnTo>
                  <a:lnTo>
                    <a:pt x="2670004" y="914053"/>
                  </a:lnTo>
                  <a:lnTo>
                    <a:pt x="2653956" y="871202"/>
                  </a:lnTo>
                  <a:lnTo>
                    <a:pt x="2636536" y="829041"/>
                  </a:lnTo>
                  <a:lnTo>
                    <a:pt x="2617772" y="787597"/>
                  </a:lnTo>
                  <a:lnTo>
                    <a:pt x="2597690" y="746898"/>
                  </a:lnTo>
                  <a:lnTo>
                    <a:pt x="2576319" y="706971"/>
                  </a:lnTo>
                  <a:lnTo>
                    <a:pt x="2553685" y="667842"/>
                  </a:lnTo>
                  <a:lnTo>
                    <a:pt x="2529816" y="629541"/>
                  </a:lnTo>
                  <a:lnTo>
                    <a:pt x="2504738" y="592093"/>
                  </a:lnTo>
                  <a:lnTo>
                    <a:pt x="2478480" y="555525"/>
                  </a:lnTo>
                  <a:lnTo>
                    <a:pt x="2451068" y="519866"/>
                  </a:lnTo>
                  <a:lnTo>
                    <a:pt x="2422530" y="485143"/>
                  </a:lnTo>
                  <a:lnTo>
                    <a:pt x="2392893" y="451382"/>
                  </a:lnTo>
                  <a:lnTo>
                    <a:pt x="2362184" y="418611"/>
                  </a:lnTo>
                  <a:lnTo>
                    <a:pt x="2330430" y="386857"/>
                  </a:lnTo>
                  <a:lnTo>
                    <a:pt x="2297659" y="356148"/>
                  </a:lnTo>
                  <a:lnTo>
                    <a:pt x="2263898" y="326511"/>
                  </a:lnTo>
                  <a:lnTo>
                    <a:pt x="2229175" y="297973"/>
                  </a:lnTo>
                  <a:lnTo>
                    <a:pt x="2193516" y="270561"/>
                  </a:lnTo>
                  <a:lnTo>
                    <a:pt x="2156948" y="244303"/>
                  </a:lnTo>
                  <a:lnTo>
                    <a:pt x="2119500" y="219225"/>
                  </a:lnTo>
                  <a:lnTo>
                    <a:pt x="2081199" y="195356"/>
                  </a:lnTo>
                  <a:lnTo>
                    <a:pt x="2042070" y="172722"/>
                  </a:lnTo>
                  <a:lnTo>
                    <a:pt x="2002143" y="151351"/>
                  </a:lnTo>
                  <a:lnTo>
                    <a:pt x="1961444" y="131269"/>
                  </a:lnTo>
                  <a:lnTo>
                    <a:pt x="1920000" y="112505"/>
                  </a:lnTo>
                  <a:lnTo>
                    <a:pt x="1877839" y="95085"/>
                  </a:lnTo>
                  <a:lnTo>
                    <a:pt x="1834988" y="79037"/>
                  </a:lnTo>
                  <a:lnTo>
                    <a:pt x="1791474" y="64388"/>
                  </a:lnTo>
                  <a:lnTo>
                    <a:pt x="1747324" y="51165"/>
                  </a:lnTo>
                  <a:lnTo>
                    <a:pt x="1702566" y="39396"/>
                  </a:lnTo>
                  <a:lnTo>
                    <a:pt x="1657227" y="29107"/>
                  </a:lnTo>
                  <a:lnTo>
                    <a:pt x="1611335" y="20327"/>
                  </a:lnTo>
                  <a:lnTo>
                    <a:pt x="1564916" y="13082"/>
                  </a:lnTo>
                  <a:lnTo>
                    <a:pt x="1517998" y="7399"/>
                  </a:lnTo>
                  <a:lnTo>
                    <a:pt x="1470608" y="3306"/>
                  </a:lnTo>
                  <a:lnTo>
                    <a:pt x="1422773" y="831"/>
                  </a:lnTo>
                  <a:lnTo>
                    <a:pt x="1374521" y="0"/>
                  </a:lnTo>
                  <a:close/>
                </a:path>
              </a:pathLst>
            </a:custGeom>
            <a:solidFill>
              <a:srgbClr val="FFB9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1458574" y="840613"/>
              <a:ext cx="2748915" cy="2749550"/>
            </a:xfrm>
            <a:custGeom>
              <a:avLst/>
              <a:gdLst/>
              <a:ahLst/>
              <a:cxnLst/>
              <a:rect l="l" t="t" r="r" b="b"/>
              <a:pathLst>
                <a:path w="2748915" h="2749550">
                  <a:moveTo>
                    <a:pt x="1374394" y="0"/>
                  </a:moveTo>
                  <a:lnTo>
                    <a:pt x="1326141" y="831"/>
                  </a:lnTo>
                  <a:lnTo>
                    <a:pt x="1278307" y="3306"/>
                  </a:lnTo>
                  <a:lnTo>
                    <a:pt x="1230918" y="7399"/>
                  </a:lnTo>
                  <a:lnTo>
                    <a:pt x="1184001" y="13082"/>
                  </a:lnTo>
                  <a:lnTo>
                    <a:pt x="1137583" y="20327"/>
                  </a:lnTo>
                  <a:lnTo>
                    <a:pt x="1091692" y="29107"/>
                  </a:lnTo>
                  <a:lnTo>
                    <a:pt x="1046355" y="39396"/>
                  </a:lnTo>
                  <a:lnTo>
                    <a:pt x="1001600" y="51165"/>
                  </a:lnTo>
                  <a:lnTo>
                    <a:pt x="957453" y="64388"/>
                  </a:lnTo>
                  <a:lnTo>
                    <a:pt x="913941" y="79037"/>
                  </a:lnTo>
                  <a:lnTo>
                    <a:pt x="871093" y="95085"/>
                  </a:lnTo>
                  <a:lnTo>
                    <a:pt x="828935" y="112505"/>
                  </a:lnTo>
                  <a:lnTo>
                    <a:pt x="787494" y="131269"/>
                  </a:lnTo>
                  <a:lnTo>
                    <a:pt x="746798" y="151351"/>
                  </a:lnTo>
                  <a:lnTo>
                    <a:pt x="706874" y="172722"/>
                  </a:lnTo>
                  <a:lnTo>
                    <a:pt x="667750" y="195356"/>
                  </a:lnTo>
                  <a:lnTo>
                    <a:pt x="629452" y="219225"/>
                  </a:lnTo>
                  <a:lnTo>
                    <a:pt x="592007" y="244303"/>
                  </a:lnTo>
                  <a:lnTo>
                    <a:pt x="555444" y="270561"/>
                  </a:lnTo>
                  <a:lnTo>
                    <a:pt x="519789" y="297973"/>
                  </a:lnTo>
                  <a:lnTo>
                    <a:pt x="485069" y="326511"/>
                  </a:lnTo>
                  <a:lnTo>
                    <a:pt x="451312" y="356148"/>
                  </a:lnTo>
                  <a:lnTo>
                    <a:pt x="418546" y="386857"/>
                  </a:lnTo>
                  <a:lnTo>
                    <a:pt x="386796" y="418611"/>
                  </a:lnTo>
                  <a:lnTo>
                    <a:pt x="356091" y="451382"/>
                  </a:lnTo>
                  <a:lnTo>
                    <a:pt x="326458" y="485143"/>
                  </a:lnTo>
                  <a:lnTo>
                    <a:pt x="297923" y="519866"/>
                  </a:lnTo>
                  <a:lnTo>
                    <a:pt x="270515" y="555525"/>
                  </a:lnTo>
                  <a:lnTo>
                    <a:pt x="244261" y="592093"/>
                  </a:lnTo>
                  <a:lnTo>
                    <a:pt x="219187" y="629541"/>
                  </a:lnTo>
                  <a:lnTo>
                    <a:pt x="195322" y="667842"/>
                  </a:lnTo>
                  <a:lnTo>
                    <a:pt x="172691" y="706971"/>
                  </a:lnTo>
                  <a:lnTo>
                    <a:pt x="151323" y="746898"/>
                  </a:lnTo>
                  <a:lnTo>
                    <a:pt x="131245" y="787597"/>
                  </a:lnTo>
                  <a:lnTo>
                    <a:pt x="112484" y="829041"/>
                  </a:lnTo>
                  <a:lnTo>
                    <a:pt x="95068" y="871202"/>
                  </a:lnTo>
                  <a:lnTo>
                    <a:pt x="79022" y="914053"/>
                  </a:lnTo>
                  <a:lnTo>
                    <a:pt x="64376" y="957567"/>
                  </a:lnTo>
                  <a:lnTo>
                    <a:pt x="51155" y="1001717"/>
                  </a:lnTo>
                  <a:lnTo>
                    <a:pt x="39388" y="1046475"/>
                  </a:lnTo>
                  <a:lnTo>
                    <a:pt x="29102" y="1091814"/>
                  </a:lnTo>
                  <a:lnTo>
                    <a:pt x="20323" y="1137706"/>
                  </a:lnTo>
                  <a:lnTo>
                    <a:pt x="13079" y="1184125"/>
                  </a:lnTo>
                  <a:lnTo>
                    <a:pt x="7398" y="1231043"/>
                  </a:lnTo>
                  <a:lnTo>
                    <a:pt x="3306" y="1278433"/>
                  </a:lnTo>
                  <a:lnTo>
                    <a:pt x="831" y="1326268"/>
                  </a:lnTo>
                  <a:lnTo>
                    <a:pt x="0" y="1374520"/>
                  </a:lnTo>
                  <a:lnTo>
                    <a:pt x="831" y="1422773"/>
                  </a:lnTo>
                  <a:lnTo>
                    <a:pt x="3306" y="1470608"/>
                  </a:lnTo>
                  <a:lnTo>
                    <a:pt x="7398" y="1517998"/>
                  </a:lnTo>
                  <a:lnTo>
                    <a:pt x="13079" y="1564916"/>
                  </a:lnTo>
                  <a:lnTo>
                    <a:pt x="20323" y="1611335"/>
                  </a:lnTo>
                  <a:lnTo>
                    <a:pt x="29102" y="1657227"/>
                  </a:lnTo>
                  <a:lnTo>
                    <a:pt x="39388" y="1702566"/>
                  </a:lnTo>
                  <a:lnTo>
                    <a:pt x="51155" y="1747324"/>
                  </a:lnTo>
                  <a:lnTo>
                    <a:pt x="64376" y="1791474"/>
                  </a:lnTo>
                  <a:lnTo>
                    <a:pt x="79022" y="1834988"/>
                  </a:lnTo>
                  <a:lnTo>
                    <a:pt x="95068" y="1877839"/>
                  </a:lnTo>
                  <a:lnTo>
                    <a:pt x="112484" y="1920000"/>
                  </a:lnTo>
                  <a:lnTo>
                    <a:pt x="131245" y="1961444"/>
                  </a:lnTo>
                  <a:lnTo>
                    <a:pt x="151323" y="2002143"/>
                  </a:lnTo>
                  <a:lnTo>
                    <a:pt x="172691" y="2042070"/>
                  </a:lnTo>
                  <a:lnTo>
                    <a:pt x="195322" y="2081199"/>
                  </a:lnTo>
                  <a:lnTo>
                    <a:pt x="219187" y="2119500"/>
                  </a:lnTo>
                  <a:lnTo>
                    <a:pt x="244261" y="2156948"/>
                  </a:lnTo>
                  <a:lnTo>
                    <a:pt x="270515" y="2193516"/>
                  </a:lnTo>
                  <a:lnTo>
                    <a:pt x="297923" y="2229175"/>
                  </a:lnTo>
                  <a:lnTo>
                    <a:pt x="326458" y="2263898"/>
                  </a:lnTo>
                  <a:lnTo>
                    <a:pt x="356091" y="2297659"/>
                  </a:lnTo>
                  <a:lnTo>
                    <a:pt x="386796" y="2330430"/>
                  </a:lnTo>
                  <a:lnTo>
                    <a:pt x="418546" y="2362184"/>
                  </a:lnTo>
                  <a:lnTo>
                    <a:pt x="451312" y="2392893"/>
                  </a:lnTo>
                  <a:lnTo>
                    <a:pt x="485069" y="2422530"/>
                  </a:lnTo>
                  <a:lnTo>
                    <a:pt x="519789" y="2451068"/>
                  </a:lnTo>
                  <a:lnTo>
                    <a:pt x="555444" y="2478480"/>
                  </a:lnTo>
                  <a:lnTo>
                    <a:pt x="592007" y="2504738"/>
                  </a:lnTo>
                  <a:lnTo>
                    <a:pt x="629452" y="2529816"/>
                  </a:lnTo>
                  <a:lnTo>
                    <a:pt x="667750" y="2553685"/>
                  </a:lnTo>
                  <a:lnTo>
                    <a:pt x="706874" y="2576319"/>
                  </a:lnTo>
                  <a:lnTo>
                    <a:pt x="746798" y="2597690"/>
                  </a:lnTo>
                  <a:lnTo>
                    <a:pt x="787494" y="2617772"/>
                  </a:lnTo>
                  <a:lnTo>
                    <a:pt x="828935" y="2636536"/>
                  </a:lnTo>
                  <a:lnTo>
                    <a:pt x="871093" y="2653956"/>
                  </a:lnTo>
                  <a:lnTo>
                    <a:pt x="913941" y="2670004"/>
                  </a:lnTo>
                  <a:lnTo>
                    <a:pt x="957453" y="2684653"/>
                  </a:lnTo>
                  <a:lnTo>
                    <a:pt x="1001600" y="2697876"/>
                  </a:lnTo>
                  <a:lnTo>
                    <a:pt x="1046355" y="2709645"/>
                  </a:lnTo>
                  <a:lnTo>
                    <a:pt x="1091692" y="2719934"/>
                  </a:lnTo>
                  <a:lnTo>
                    <a:pt x="1137583" y="2728714"/>
                  </a:lnTo>
                  <a:lnTo>
                    <a:pt x="1184001" y="2735959"/>
                  </a:lnTo>
                  <a:lnTo>
                    <a:pt x="1230918" y="2741642"/>
                  </a:lnTo>
                  <a:lnTo>
                    <a:pt x="1278307" y="2745735"/>
                  </a:lnTo>
                  <a:lnTo>
                    <a:pt x="1326141" y="2748210"/>
                  </a:lnTo>
                  <a:lnTo>
                    <a:pt x="1374394" y="2749041"/>
                  </a:lnTo>
                  <a:lnTo>
                    <a:pt x="1422654" y="2748210"/>
                  </a:lnTo>
                  <a:lnTo>
                    <a:pt x="1470495" y="2745735"/>
                  </a:lnTo>
                  <a:lnTo>
                    <a:pt x="1517892" y="2741642"/>
                  </a:lnTo>
                  <a:lnTo>
                    <a:pt x="1564816" y="2735959"/>
                  </a:lnTo>
                  <a:lnTo>
                    <a:pt x="1611240" y="2728714"/>
                  </a:lnTo>
                  <a:lnTo>
                    <a:pt x="1657138" y="2719934"/>
                  </a:lnTo>
                  <a:lnTo>
                    <a:pt x="1702480" y="2709645"/>
                  </a:lnTo>
                  <a:lnTo>
                    <a:pt x="1747242" y="2697876"/>
                  </a:lnTo>
                  <a:lnTo>
                    <a:pt x="1791394" y="2684653"/>
                  </a:lnTo>
                  <a:lnTo>
                    <a:pt x="1834911" y="2670004"/>
                  </a:lnTo>
                  <a:lnTo>
                    <a:pt x="1877764" y="2653956"/>
                  </a:lnTo>
                  <a:lnTo>
                    <a:pt x="1919927" y="2636536"/>
                  </a:lnTo>
                  <a:lnTo>
                    <a:pt x="1961372" y="2617772"/>
                  </a:lnTo>
                  <a:lnTo>
                    <a:pt x="2002072" y="2597690"/>
                  </a:lnTo>
                  <a:lnTo>
                    <a:pt x="2042000" y="2576319"/>
                  </a:lnTo>
                  <a:lnTo>
                    <a:pt x="2081128" y="2553685"/>
                  </a:lnTo>
                  <a:lnTo>
                    <a:pt x="2119429" y="2529816"/>
                  </a:lnTo>
                  <a:lnTo>
                    <a:pt x="2156877" y="2504738"/>
                  </a:lnTo>
                  <a:lnTo>
                    <a:pt x="2193443" y="2478480"/>
                  </a:lnTo>
                  <a:lnTo>
                    <a:pt x="2229101" y="2451068"/>
                  </a:lnTo>
                  <a:lnTo>
                    <a:pt x="2263823" y="2422530"/>
                  </a:lnTo>
                  <a:lnTo>
                    <a:pt x="2297583" y="2392893"/>
                  </a:lnTo>
                  <a:lnTo>
                    <a:pt x="2330352" y="2362184"/>
                  </a:lnTo>
                  <a:lnTo>
                    <a:pt x="2362103" y="2330430"/>
                  </a:lnTo>
                  <a:lnTo>
                    <a:pt x="2392810" y="2297659"/>
                  </a:lnTo>
                  <a:lnTo>
                    <a:pt x="2422445" y="2263898"/>
                  </a:lnTo>
                  <a:lnTo>
                    <a:pt x="2450981" y="2229175"/>
                  </a:lnTo>
                  <a:lnTo>
                    <a:pt x="2478390" y="2193516"/>
                  </a:lnTo>
                  <a:lnTo>
                    <a:pt x="2504646" y="2156948"/>
                  </a:lnTo>
                  <a:lnTo>
                    <a:pt x="2529721" y="2119500"/>
                  </a:lnTo>
                  <a:lnTo>
                    <a:pt x="2553587" y="2081199"/>
                  </a:lnTo>
                  <a:lnTo>
                    <a:pt x="2576219" y="2042070"/>
                  </a:lnTo>
                  <a:lnTo>
                    <a:pt x="2597587" y="2002143"/>
                  </a:lnTo>
                  <a:lnTo>
                    <a:pt x="2617666" y="1961444"/>
                  </a:lnTo>
                  <a:lnTo>
                    <a:pt x="2636428" y="1920000"/>
                  </a:lnTo>
                  <a:lnTo>
                    <a:pt x="2653845" y="1877839"/>
                  </a:lnTo>
                  <a:lnTo>
                    <a:pt x="2669890" y="1834988"/>
                  </a:lnTo>
                  <a:lnTo>
                    <a:pt x="2684537" y="1791474"/>
                  </a:lnTo>
                  <a:lnTo>
                    <a:pt x="2697758" y="1747324"/>
                  </a:lnTo>
                  <a:lnTo>
                    <a:pt x="2709525" y="1702566"/>
                  </a:lnTo>
                  <a:lnTo>
                    <a:pt x="2719812" y="1657227"/>
                  </a:lnTo>
                  <a:lnTo>
                    <a:pt x="2728591" y="1611335"/>
                  </a:lnTo>
                  <a:lnTo>
                    <a:pt x="2735835" y="1564916"/>
                  </a:lnTo>
                  <a:lnTo>
                    <a:pt x="2741516" y="1517998"/>
                  </a:lnTo>
                  <a:lnTo>
                    <a:pt x="2745608" y="1470608"/>
                  </a:lnTo>
                  <a:lnTo>
                    <a:pt x="2748083" y="1422773"/>
                  </a:lnTo>
                  <a:lnTo>
                    <a:pt x="2748915" y="1374520"/>
                  </a:lnTo>
                  <a:lnTo>
                    <a:pt x="2748083" y="1326268"/>
                  </a:lnTo>
                  <a:lnTo>
                    <a:pt x="2745608" y="1278433"/>
                  </a:lnTo>
                  <a:lnTo>
                    <a:pt x="2741516" y="1231043"/>
                  </a:lnTo>
                  <a:lnTo>
                    <a:pt x="2735835" y="1184125"/>
                  </a:lnTo>
                  <a:lnTo>
                    <a:pt x="2728591" y="1137706"/>
                  </a:lnTo>
                  <a:lnTo>
                    <a:pt x="2719812" y="1091814"/>
                  </a:lnTo>
                  <a:lnTo>
                    <a:pt x="2709525" y="1046475"/>
                  </a:lnTo>
                  <a:lnTo>
                    <a:pt x="2697758" y="1001717"/>
                  </a:lnTo>
                  <a:lnTo>
                    <a:pt x="2684537" y="957567"/>
                  </a:lnTo>
                  <a:lnTo>
                    <a:pt x="2669890" y="914053"/>
                  </a:lnTo>
                  <a:lnTo>
                    <a:pt x="2653845" y="871202"/>
                  </a:lnTo>
                  <a:lnTo>
                    <a:pt x="2636428" y="829041"/>
                  </a:lnTo>
                  <a:lnTo>
                    <a:pt x="2617666" y="787597"/>
                  </a:lnTo>
                  <a:lnTo>
                    <a:pt x="2597587" y="746898"/>
                  </a:lnTo>
                  <a:lnTo>
                    <a:pt x="2576219" y="706971"/>
                  </a:lnTo>
                  <a:lnTo>
                    <a:pt x="2553587" y="667842"/>
                  </a:lnTo>
                  <a:lnTo>
                    <a:pt x="2529721" y="629541"/>
                  </a:lnTo>
                  <a:lnTo>
                    <a:pt x="2504646" y="592093"/>
                  </a:lnTo>
                  <a:lnTo>
                    <a:pt x="2478390" y="555525"/>
                  </a:lnTo>
                  <a:lnTo>
                    <a:pt x="2450981" y="519866"/>
                  </a:lnTo>
                  <a:lnTo>
                    <a:pt x="2422445" y="485143"/>
                  </a:lnTo>
                  <a:lnTo>
                    <a:pt x="2392810" y="451382"/>
                  </a:lnTo>
                  <a:lnTo>
                    <a:pt x="2362103" y="418611"/>
                  </a:lnTo>
                  <a:lnTo>
                    <a:pt x="2330352" y="386857"/>
                  </a:lnTo>
                  <a:lnTo>
                    <a:pt x="2297583" y="356148"/>
                  </a:lnTo>
                  <a:lnTo>
                    <a:pt x="2263823" y="326511"/>
                  </a:lnTo>
                  <a:lnTo>
                    <a:pt x="2229101" y="297973"/>
                  </a:lnTo>
                  <a:lnTo>
                    <a:pt x="2193443" y="270561"/>
                  </a:lnTo>
                  <a:lnTo>
                    <a:pt x="2156877" y="244303"/>
                  </a:lnTo>
                  <a:lnTo>
                    <a:pt x="2119429" y="219225"/>
                  </a:lnTo>
                  <a:lnTo>
                    <a:pt x="2081128" y="195356"/>
                  </a:lnTo>
                  <a:lnTo>
                    <a:pt x="2042000" y="172722"/>
                  </a:lnTo>
                  <a:lnTo>
                    <a:pt x="2002072" y="151351"/>
                  </a:lnTo>
                  <a:lnTo>
                    <a:pt x="1961372" y="131269"/>
                  </a:lnTo>
                  <a:lnTo>
                    <a:pt x="1919927" y="112505"/>
                  </a:lnTo>
                  <a:lnTo>
                    <a:pt x="1877764" y="95085"/>
                  </a:lnTo>
                  <a:lnTo>
                    <a:pt x="1834911" y="79037"/>
                  </a:lnTo>
                  <a:lnTo>
                    <a:pt x="1791394" y="64388"/>
                  </a:lnTo>
                  <a:lnTo>
                    <a:pt x="1747242" y="51165"/>
                  </a:lnTo>
                  <a:lnTo>
                    <a:pt x="1702480" y="39396"/>
                  </a:lnTo>
                  <a:lnTo>
                    <a:pt x="1657138" y="29107"/>
                  </a:lnTo>
                  <a:lnTo>
                    <a:pt x="1611240" y="20327"/>
                  </a:lnTo>
                  <a:lnTo>
                    <a:pt x="1564816" y="13082"/>
                  </a:lnTo>
                  <a:lnTo>
                    <a:pt x="1517892" y="7399"/>
                  </a:lnTo>
                  <a:lnTo>
                    <a:pt x="1470495" y="3306"/>
                  </a:lnTo>
                  <a:lnTo>
                    <a:pt x="1422654" y="831"/>
                  </a:lnTo>
                  <a:lnTo>
                    <a:pt x="1374394" y="0"/>
                  </a:lnTo>
                  <a:close/>
                </a:path>
              </a:pathLst>
            </a:custGeom>
            <a:solidFill>
              <a:srgbClr val="EB9B9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9598152" y="5325999"/>
              <a:ext cx="2748915" cy="2748915"/>
            </a:xfrm>
            <a:custGeom>
              <a:avLst/>
              <a:gdLst/>
              <a:ahLst/>
              <a:cxnLst/>
              <a:rect l="l" t="t" r="r" b="b"/>
              <a:pathLst>
                <a:path w="2748915" h="2748915">
                  <a:moveTo>
                    <a:pt x="1374521" y="0"/>
                  </a:moveTo>
                  <a:lnTo>
                    <a:pt x="1326260" y="831"/>
                  </a:lnTo>
                  <a:lnTo>
                    <a:pt x="1278419" y="3306"/>
                  </a:lnTo>
                  <a:lnTo>
                    <a:pt x="1231022" y="7398"/>
                  </a:lnTo>
                  <a:lnTo>
                    <a:pt x="1184098" y="13079"/>
                  </a:lnTo>
                  <a:lnTo>
                    <a:pt x="1137674" y="20323"/>
                  </a:lnTo>
                  <a:lnTo>
                    <a:pt x="1091776" y="29102"/>
                  </a:lnTo>
                  <a:lnTo>
                    <a:pt x="1046434" y="39388"/>
                  </a:lnTo>
                  <a:lnTo>
                    <a:pt x="1001672" y="51155"/>
                  </a:lnTo>
                  <a:lnTo>
                    <a:pt x="957520" y="64376"/>
                  </a:lnTo>
                  <a:lnTo>
                    <a:pt x="914003" y="79022"/>
                  </a:lnTo>
                  <a:lnTo>
                    <a:pt x="871150" y="95068"/>
                  </a:lnTo>
                  <a:lnTo>
                    <a:pt x="828987" y="112484"/>
                  </a:lnTo>
                  <a:lnTo>
                    <a:pt x="787542" y="131245"/>
                  </a:lnTo>
                  <a:lnTo>
                    <a:pt x="746842" y="151323"/>
                  </a:lnTo>
                  <a:lnTo>
                    <a:pt x="706914" y="172691"/>
                  </a:lnTo>
                  <a:lnTo>
                    <a:pt x="667786" y="195322"/>
                  </a:lnTo>
                  <a:lnTo>
                    <a:pt x="629485" y="219187"/>
                  </a:lnTo>
                  <a:lnTo>
                    <a:pt x="592037" y="244261"/>
                  </a:lnTo>
                  <a:lnTo>
                    <a:pt x="555471" y="270515"/>
                  </a:lnTo>
                  <a:lnTo>
                    <a:pt x="519813" y="297923"/>
                  </a:lnTo>
                  <a:lnTo>
                    <a:pt x="485091" y="326458"/>
                  </a:lnTo>
                  <a:lnTo>
                    <a:pt x="451331" y="356091"/>
                  </a:lnTo>
                  <a:lnTo>
                    <a:pt x="418562" y="386796"/>
                  </a:lnTo>
                  <a:lnTo>
                    <a:pt x="386811" y="418546"/>
                  </a:lnTo>
                  <a:lnTo>
                    <a:pt x="356104" y="451312"/>
                  </a:lnTo>
                  <a:lnTo>
                    <a:pt x="326469" y="485069"/>
                  </a:lnTo>
                  <a:lnTo>
                    <a:pt x="297933" y="519789"/>
                  </a:lnTo>
                  <a:lnTo>
                    <a:pt x="270524" y="555444"/>
                  </a:lnTo>
                  <a:lnTo>
                    <a:pt x="244268" y="592007"/>
                  </a:lnTo>
                  <a:lnTo>
                    <a:pt x="219193" y="629452"/>
                  </a:lnTo>
                  <a:lnTo>
                    <a:pt x="195327" y="667750"/>
                  </a:lnTo>
                  <a:lnTo>
                    <a:pt x="172695" y="706874"/>
                  </a:lnTo>
                  <a:lnTo>
                    <a:pt x="151327" y="746798"/>
                  </a:lnTo>
                  <a:lnTo>
                    <a:pt x="131248" y="787494"/>
                  </a:lnTo>
                  <a:lnTo>
                    <a:pt x="112486" y="828935"/>
                  </a:lnTo>
                  <a:lnTo>
                    <a:pt x="95069" y="871093"/>
                  </a:lnTo>
                  <a:lnTo>
                    <a:pt x="79024" y="913941"/>
                  </a:lnTo>
                  <a:lnTo>
                    <a:pt x="64377" y="957453"/>
                  </a:lnTo>
                  <a:lnTo>
                    <a:pt x="51156" y="1001600"/>
                  </a:lnTo>
                  <a:lnTo>
                    <a:pt x="39389" y="1046355"/>
                  </a:lnTo>
                  <a:lnTo>
                    <a:pt x="29102" y="1091692"/>
                  </a:lnTo>
                  <a:lnTo>
                    <a:pt x="20323" y="1137583"/>
                  </a:lnTo>
                  <a:lnTo>
                    <a:pt x="13079" y="1184001"/>
                  </a:lnTo>
                  <a:lnTo>
                    <a:pt x="7398" y="1230918"/>
                  </a:lnTo>
                  <a:lnTo>
                    <a:pt x="3306" y="1278307"/>
                  </a:lnTo>
                  <a:lnTo>
                    <a:pt x="831" y="1326141"/>
                  </a:lnTo>
                  <a:lnTo>
                    <a:pt x="0" y="1374393"/>
                  </a:lnTo>
                  <a:lnTo>
                    <a:pt x="831" y="1422654"/>
                  </a:lnTo>
                  <a:lnTo>
                    <a:pt x="3306" y="1470495"/>
                  </a:lnTo>
                  <a:lnTo>
                    <a:pt x="7398" y="1517892"/>
                  </a:lnTo>
                  <a:lnTo>
                    <a:pt x="13079" y="1564816"/>
                  </a:lnTo>
                  <a:lnTo>
                    <a:pt x="20323" y="1611240"/>
                  </a:lnTo>
                  <a:lnTo>
                    <a:pt x="29102" y="1657138"/>
                  </a:lnTo>
                  <a:lnTo>
                    <a:pt x="39389" y="1702480"/>
                  </a:lnTo>
                  <a:lnTo>
                    <a:pt x="51156" y="1747242"/>
                  </a:lnTo>
                  <a:lnTo>
                    <a:pt x="64377" y="1791394"/>
                  </a:lnTo>
                  <a:lnTo>
                    <a:pt x="79024" y="1834911"/>
                  </a:lnTo>
                  <a:lnTo>
                    <a:pt x="95069" y="1877764"/>
                  </a:lnTo>
                  <a:lnTo>
                    <a:pt x="112486" y="1919927"/>
                  </a:lnTo>
                  <a:lnTo>
                    <a:pt x="131248" y="1961372"/>
                  </a:lnTo>
                  <a:lnTo>
                    <a:pt x="151327" y="2002072"/>
                  </a:lnTo>
                  <a:lnTo>
                    <a:pt x="172695" y="2042000"/>
                  </a:lnTo>
                  <a:lnTo>
                    <a:pt x="195327" y="2081128"/>
                  </a:lnTo>
                  <a:lnTo>
                    <a:pt x="219193" y="2119429"/>
                  </a:lnTo>
                  <a:lnTo>
                    <a:pt x="244268" y="2156877"/>
                  </a:lnTo>
                  <a:lnTo>
                    <a:pt x="270524" y="2193443"/>
                  </a:lnTo>
                  <a:lnTo>
                    <a:pt x="297933" y="2229101"/>
                  </a:lnTo>
                  <a:lnTo>
                    <a:pt x="326469" y="2263823"/>
                  </a:lnTo>
                  <a:lnTo>
                    <a:pt x="356104" y="2297583"/>
                  </a:lnTo>
                  <a:lnTo>
                    <a:pt x="386811" y="2330352"/>
                  </a:lnTo>
                  <a:lnTo>
                    <a:pt x="418562" y="2362103"/>
                  </a:lnTo>
                  <a:lnTo>
                    <a:pt x="451331" y="2392810"/>
                  </a:lnTo>
                  <a:lnTo>
                    <a:pt x="485091" y="2422445"/>
                  </a:lnTo>
                  <a:lnTo>
                    <a:pt x="519813" y="2450981"/>
                  </a:lnTo>
                  <a:lnTo>
                    <a:pt x="555471" y="2478390"/>
                  </a:lnTo>
                  <a:lnTo>
                    <a:pt x="592037" y="2504646"/>
                  </a:lnTo>
                  <a:lnTo>
                    <a:pt x="629485" y="2529721"/>
                  </a:lnTo>
                  <a:lnTo>
                    <a:pt x="667786" y="2553587"/>
                  </a:lnTo>
                  <a:lnTo>
                    <a:pt x="706914" y="2576219"/>
                  </a:lnTo>
                  <a:lnTo>
                    <a:pt x="746842" y="2597587"/>
                  </a:lnTo>
                  <a:lnTo>
                    <a:pt x="787542" y="2617666"/>
                  </a:lnTo>
                  <a:lnTo>
                    <a:pt x="828987" y="2636428"/>
                  </a:lnTo>
                  <a:lnTo>
                    <a:pt x="871150" y="2653845"/>
                  </a:lnTo>
                  <a:lnTo>
                    <a:pt x="914003" y="2669890"/>
                  </a:lnTo>
                  <a:lnTo>
                    <a:pt x="957520" y="2684537"/>
                  </a:lnTo>
                  <a:lnTo>
                    <a:pt x="1001672" y="2697758"/>
                  </a:lnTo>
                  <a:lnTo>
                    <a:pt x="1046434" y="2709525"/>
                  </a:lnTo>
                  <a:lnTo>
                    <a:pt x="1091776" y="2719812"/>
                  </a:lnTo>
                  <a:lnTo>
                    <a:pt x="1137674" y="2728591"/>
                  </a:lnTo>
                  <a:lnTo>
                    <a:pt x="1184098" y="2735835"/>
                  </a:lnTo>
                  <a:lnTo>
                    <a:pt x="1231022" y="2741516"/>
                  </a:lnTo>
                  <a:lnTo>
                    <a:pt x="1278419" y="2745608"/>
                  </a:lnTo>
                  <a:lnTo>
                    <a:pt x="1326260" y="2748083"/>
                  </a:lnTo>
                  <a:lnTo>
                    <a:pt x="1374521" y="2748915"/>
                  </a:lnTo>
                  <a:lnTo>
                    <a:pt x="1422773" y="2748083"/>
                  </a:lnTo>
                  <a:lnTo>
                    <a:pt x="1470607" y="2745608"/>
                  </a:lnTo>
                  <a:lnTo>
                    <a:pt x="1517996" y="2741516"/>
                  </a:lnTo>
                  <a:lnTo>
                    <a:pt x="1564913" y="2735835"/>
                  </a:lnTo>
                  <a:lnTo>
                    <a:pt x="1611331" y="2728591"/>
                  </a:lnTo>
                  <a:lnTo>
                    <a:pt x="1657222" y="2719812"/>
                  </a:lnTo>
                  <a:lnTo>
                    <a:pt x="1702559" y="2709525"/>
                  </a:lnTo>
                  <a:lnTo>
                    <a:pt x="1747314" y="2697758"/>
                  </a:lnTo>
                  <a:lnTo>
                    <a:pt x="1791461" y="2684537"/>
                  </a:lnTo>
                  <a:lnTo>
                    <a:pt x="1834973" y="2669890"/>
                  </a:lnTo>
                  <a:lnTo>
                    <a:pt x="1877821" y="2653845"/>
                  </a:lnTo>
                  <a:lnTo>
                    <a:pt x="1919979" y="2636428"/>
                  </a:lnTo>
                  <a:lnTo>
                    <a:pt x="1961420" y="2617666"/>
                  </a:lnTo>
                  <a:lnTo>
                    <a:pt x="2002116" y="2597587"/>
                  </a:lnTo>
                  <a:lnTo>
                    <a:pt x="2042040" y="2576219"/>
                  </a:lnTo>
                  <a:lnTo>
                    <a:pt x="2081164" y="2553587"/>
                  </a:lnTo>
                  <a:lnTo>
                    <a:pt x="2119462" y="2529721"/>
                  </a:lnTo>
                  <a:lnTo>
                    <a:pt x="2156907" y="2504646"/>
                  </a:lnTo>
                  <a:lnTo>
                    <a:pt x="2193470" y="2478390"/>
                  </a:lnTo>
                  <a:lnTo>
                    <a:pt x="2229125" y="2450981"/>
                  </a:lnTo>
                  <a:lnTo>
                    <a:pt x="2263845" y="2422445"/>
                  </a:lnTo>
                  <a:lnTo>
                    <a:pt x="2297602" y="2392810"/>
                  </a:lnTo>
                  <a:lnTo>
                    <a:pt x="2330368" y="2362103"/>
                  </a:lnTo>
                  <a:lnTo>
                    <a:pt x="2362118" y="2330352"/>
                  </a:lnTo>
                  <a:lnTo>
                    <a:pt x="2392823" y="2297583"/>
                  </a:lnTo>
                  <a:lnTo>
                    <a:pt x="2422456" y="2263823"/>
                  </a:lnTo>
                  <a:lnTo>
                    <a:pt x="2450991" y="2229101"/>
                  </a:lnTo>
                  <a:lnTo>
                    <a:pt x="2478399" y="2193443"/>
                  </a:lnTo>
                  <a:lnTo>
                    <a:pt x="2504653" y="2156877"/>
                  </a:lnTo>
                  <a:lnTo>
                    <a:pt x="2529727" y="2119429"/>
                  </a:lnTo>
                  <a:lnTo>
                    <a:pt x="2553592" y="2081128"/>
                  </a:lnTo>
                  <a:lnTo>
                    <a:pt x="2576223" y="2042000"/>
                  </a:lnTo>
                  <a:lnTo>
                    <a:pt x="2597591" y="2002072"/>
                  </a:lnTo>
                  <a:lnTo>
                    <a:pt x="2617669" y="1961372"/>
                  </a:lnTo>
                  <a:lnTo>
                    <a:pt x="2636430" y="1919927"/>
                  </a:lnTo>
                  <a:lnTo>
                    <a:pt x="2653846" y="1877764"/>
                  </a:lnTo>
                  <a:lnTo>
                    <a:pt x="2669892" y="1834911"/>
                  </a:lnTo>
                  <a:lnTo>
                    <a:pt x="2684538" y="1791394"/>
                  </a:lnTo>
                  <a:lnTo>
                    <a:pt x="2697759" y="1747242"/>
                  </a:lnTo>
                  <a:lnTo>
                    <a:pt x="2709526" y="1702480"/>
                  </a:lnTo>
                  <a:lnTo>
                    <a:pt x="2719812" y="1657138"/>
                  </a:lnTo>
                  <a:lnTo>
                    <a:pt x="2728591" y="1611240"/>
                  </a:lnTo>
                  <a:lnTo>
                    <a:pt x="2735835" y="1564816"/>
                  </a:lnTo>
                  <a:lnTo>
                    <a:pt x="2741516" y="1517892"/>
                  </a:lnTo>
                  <a:lnTo>
                    <a:pt x="2745608" y="1470495"/>
                  </a:lnTo>
                  <a:lnTo>
                    <a:pt x="2748083" y="1422654"/>
                  </a:lnTo>
                  <a:lnTo>
                    <a:pt x="2748915" y="1374393"/>
                  </a:lnTo>
                  <a:lnTo>
                    <a:pt x="2748083" y="1326141"/>
                  </a:lnTo>
                  <a:lnTo>
                    <a:pt x="2745608" y="1278307"/>
                  </a:lnTo>
                  <a:lnTo>
                    <a:pt x="2741516" y="1230918"/>
                  </a:lnTo>
                  <a:lnTo>
                    <a:pt x="2735835" y="1184001"/>
                  </a:lnTo>
                  <a:lnTo>
                    <a:pt x="2728591" y="1137583"/>
                  </a:lnTo>
                  <a:lnTo>
                    <a:pt x="2719812" y="1091692"/>
                  </a:lnTo>
                  <a:lnTo>
                    <a:pt x="2709526" y="1046355"/>
                  </a:lnTo>
                  <a:lnTo>
                    <a:pt x="2697759" y="1001600"/>
                  </a:lnTo>
                  <a:lnTo>
                    <a:pt x="2684538" y="957453"/>
                  </a:lnTo>
                  <a:lnTo>
                    <a:pt x="2669892" y="913941"/>
                  </a:lnTo>
                  <a:lnTo>
                    <a:pt x="2653846" y="871093"/>
                  </a:lnTo>
                  <a:lnTo>
                    <a:pt x="2636430" y="828935"/>
                  </a:lnTo>
                  <a:lnTo>
                    <a:pt x="2617669" y="787494"/>
                  </a:lnTo>
                  <a:lnTo>
                    <a:pt x="2597591" y="746798"/>
                  </a:lnTo>
                  <a:lnTo>
                    <a:pt x="2576223" y="706874"/>
                  </a:lnTo>
                  <a:lnTo>
                    <a:pt x="2553592" y="667750"/>
                  </a:lnTo>
                  <a:lnTo>
                    <a:pt x="2529727" y="629452"/>
                  </a:lnTo>
                  <a:lnTo>
                    <a:pt x="2504653" y="592007"/>
                  </a:lnTo>
                  <a:lnTo>
                    <a:pt x="2478399" y="555444"/>
                  </a:lnTo>
                  <a:lnTo>
                    <a:pt x="2450991" y="519789"/>
                  </a:lnTo>
                  <a:lnTo>
                    <a:pt x="2422456" y="485069"/>
                  </a:lnTo>
                  <a:lnTo>
                    <a:pt x="2392823" y="451312"/>
                  </a:lnTo>
                  <a:lnTo>
                    <a:pt x="2362118" y="418546"/>
                  </a:lnTo>
                  <a:lnTo>
                    <a:pt x="2330368" y="386796"/>
                  </a:lnTo>
                  <a:lnTo>
                    <a:pt x="2297602" y="356091"/>
                  </a:lnTo>
                  <a:lnTo>
                    <a:pt x="2263845" y="326458"/>
                  </a:lnTo>
                  <a:lnTo>
                    <a:pt x="2229125" y="297923"/>
                  </a:lnTo>
                  <a:lnTo>
                    <a:pt x="2193470" y="270515"/>
                  </a:lnTo>
                  <a:lnTo>
                    <a:pt x="2156907" y="244261"/>
                  </a:lnTo>
                  <a:lnTo>
                    <a:pt x="2119462" y="219187"/>
                  </a:lnTo>
                  <a:lnTo>
                    <a:pt x="2081164" y="195322"/>
                  </a:lnTo>
                  <a:lnTo>
                    <a:pt x="2042040" y="172691"/>
                  </a:lnTo>
                  <a:lnTo>
                    <a:pt x="2002116" y="151323"/>
                  </a:lnTo>
                  <a:lnTo>
                    <a:pt x="1961420" y="131245"/>
                  </a:lnTo>
                  <a:lnTo>
                    <a:pt x="1919979" y="112484"/>
                  </a:lnTo>
                  <a:lnTo>
                    <a:pt x="1877821" y="95068"/>
                  </a:lnTo>
                  <a:lnTo>
                    <a:pt x="1834973" y="79022"/>
                  </a:lnTo>
                  <a:lnTo>
                    <a:pt x="1791461" y="64376"/>
                  </a:lnTo>
                  <a:lnTo>
                    <a:pt x="1747314" y="51155"/>
                  </a:lnTo>
                  <a:lnTo>
                    <a:pt x="1702559" y="39388"/>
                  </a:lnTo>
                  <a:lnTo>
                    <a:pt x="1657222" y="29102"/>
                  </a:lnTo>
                  <a:lnTo>
                    <a:pt x="1611331" y="20323"/>
                  </a:lnTo>
                  <a:lnTo>
                    <a:pt x="1564913" y="13079"/>
                  </a:lnTo>
                  <a:lnTo>
                    <a:pt x="1517996" y="7398"/>
                  </a:lnTo>
                  <a:lnTo>
                    <a:pt x="1470607" y="3306"/>
                  </a:lnTo>
                  <a:lnTo>
                    <a:pt x="1422773" y="831"/>
                  </a:lnTo>
                  <a:lnTo>
                    <a:pt x="1374521" y="0"/>
                  </a:lnTo>
                  <a:close/>
                </a:path>
              </a:pathLst>
            </a:custGeom>
            <a:solidFill>
              <a:srgbClr val="EB6B6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248904" y="1012317"/>
              <a:ext cx="2405634" cy="2405633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630152" y="1012317"/>
              <a:ext cx="2405761" cy="2405633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769729" y="5478780"/>
              <a:ext cx="2405761" cy="2405634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862948" y="3824604"/>
              <a:ext cx="1562353" cy="381000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196960" y="4280281"/>
              <a:ext cx="2848991" cy="320039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2147804" y="3824604"/>
              <a:ext cx="1569592" cy="381000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2086844" y="4280281"/>
              <a:ext cx="1718690" cy="320039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2196572" y="4615888"/>
              <a:ext cx="1281795" cy="188348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64794" y="6425183"/>
              <a:ext cx="3626358" cy="475488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0712846" y="8414003"/>
              <a:ext cx="695993" cy="222504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0011791" y="8788907"/>
              <a:ext cx="2297303" cy="320040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0264774" y="9055607"/>
              <a:ext cx="1740407" cy="320040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7207040" y="9208452"/>
              <a:ext cx="1083405" cy="1078547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70167" y="8310867"/>
              <a:ext cx="3311271" cy="1646936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4700142" y="840613"/>
              <a:ext cx="2749550" cy="2749550"/>
            </a:xfrm>
            <a:custGeom>
              <a:avLst/>
              <a:gdLst/>
              <a:ahLst/>
              <a:cxnLst/>
              <a:rect l="l" t="t" r="r" b="b"/>
              <a:pathLst>
                <a:path w="2749550" h="2749550">
                  <a:moveTo>
                    <a:pt x="1374521" y="0"/>
                  </a:moveTo>
                  <a:lnTo>
                    <a:pt x="1326268" y="831"/>
                  </a:lnTo>
                  <a:lnTo>
                    <a:pt x="1278433" y="3306"/>
                  </a:lnTo>
                  <a:lnTo>
                    <a:pt x="1231043" y="7399"/>
                  </a:lnTo>
                  <a:lnTo>
                    <a:pt x="1184125" y="13082"/>
                  </a:lnTo>
                  <a:lnTo>
                    <a:pt x="1137706" y="20327"/>
                  </a:lnTo>
                  <a:lnTo>
                    <a:pt x="1091814" y="29107"/>
                  </a:lnTo>
                  <a:lnTo>
                    <a:pt x="1046475" y="39396"/>
                  </a:lnTo>
                  <a:lnTo>
                    <a:pt x="1001717" y="51165"/>
                  </a:lnTo>
                  <a:lnTo>
                    <a:pt x="957567" y="64388"/>
                  </a:lnTo>
                  <a:lnTo>
                    <a:pt x="914053" y="79037"/>
                  </a:lnTo>
                  <a:lnTo>
                    <a:pt x="871202" y="95085"/>
                  </a:lnTo>
                  <a:lnTo>
                    <a:pt x="829041" y="112505"/>
                  </a:lnTo>
                  <a:lnTo>
                    <a:pt x="787597" y="131269"/>
                  </a:lnTo>
                  <a:lnTo>
                    <a:pt x="746898" y="151351"/>
                  </a:lnTo>
                  <a:lnTo>
                    <a:pt x="706971" y="172722"/>
                  </a:lnTo>
                  <a:lnTo>
                    <a:pt x="667842" y="195356"/>
                  </a:lnTo>
                  <a:lnTo>
                    <a:pt x="629541" y="219225"/>
                  </a:lnTo>
                  <a:lnTo>
                    <a:pt x="592093" y="244303"/>
                  </a:lnTo>
                  <a:lnTo>
                    <a:pt x="555525" y="270561"/>
                  </a:lnTo>
                  <a:lnTo>
                    <a:pt x="519866" y="297973"/>
                  </a:lnTo>
                  <a:lnTo>
                    <a:pt x="485143" y="326511"/>
                  </a:lnTo>
                  <a:lnTo>
                    <a:pt x="451382" y="356148"/>
                  </a:lnTo>
                  <a:lnTo>
                    <a:pt x="418611" y="386857"/>
                  </a:lnTo>
                  <a:lnTo>
                    <a:pt x="386857" y="418611"/>
                  </a:lnTo>
                  <a:lnTo>
                    <a:pt x="356148" y="451382"/>
                  </a:lnTo>
                  <a:lnTo>
                    <a:pt x="326511" y="485143"/>
                  </a:lnTo>
                  <a:lnTo>
                    <a:pt x="297973" y="519866"/>
                  </a:lnTo>
                  <a:lnTo>
                    <a:pt x="270561" y="555525"/>
                  </a:lnTo>
                  <a:lnTo>
                    <a:pt x="244303" y="592093"/>
                  </a:lnTo>
                  <a:lnTo>
                    <a:pt x="219225" y="629541"/>
                  </a:lnTo>
                  <a:lnTo>
                    <a:pt x="195356" y="667842"/>
                  </a:lnTo>
                  <a:lnTo>
                    <a:pt x="172722" y="706971"/>
                  </a:lnTo>
                  <a:lnTo>
                    <a:pt x="151351" y="746898"/>
                  </a:lnTo>
                  <a:lnTo>
                    <a:pt x="131269" y="787597"/>
                  </a:lnTo>
                  <a:lnTo>
                    <a:pt x="112505" y="829041"/>
                  </a:lnTo>
                  <a:lnTo>
                    <a:pt x="95085" y="871202"/>
                  </a:lnTo>
                  <a:lnTo>
                    <a:pt x="79037" y="914053"/>
                  </a:lnTo>
                  <a:lnTo>
                    <a:pt x="64388" y="957567"/>
                  </a:lnTo>
                  <a:lnTo>
                    <a:pt x="51165" y="1001717"/>
                  </a:lnTo>
                  <a:lnTo>
                    <a:pt x="39396" y="1046475"/>
                  </a:lnTo>
                  <a:lnTo>
                    <a:pt x="29107" y="1091814"/>
                  </a:lnTo>
                  <a:lnTo>
                    <a:pt x="20327" y="1137706"/>
                  </a:lnTo>
                  <a:lnTo>
                    <a:pt x="13082" y="1184125"/>
                  </a:lnTo>
                  <a:lnTo>
                    <a:pt x="7399" y="1231043"/>
                  </a:lnTo>
                  <a:lnTo>
                    <a:pt x="3306" y="1278433"/>
                  </a:lnTo>
                  <a:lnTo>
                    <a:pt x="831" y="1326268"/>
                  </a:lnTo>
                  <a:lnTo>
                    <a:pt x="0" y="1374520"/>
                  </a:lnTo>
                  <a:lnTo>
                    <a:pt x="831" y="1422773"/>
                  </a:lnTo>
                  <a:lnTo>
                    <a:pt x="3306" y="1470608"/>
                  </a:lnTo>
                  <a:lnTo>
                    <a:pt x="7399" y="1517998"/>
                  </a:lnTo>
                  <a:lnTo>
                    <a:pt x="13082" y="1564916"/>
                  </a:lnTo>
                  <a:lnTo>
                    <a:pt x="20327" y="1611335"/>
                  </a:lnTo>
                  <a:lnTo>
                    <a:pt x="29107" y="1657227"/>
                  </a:lnTo>
                  <a:lnTo>
                    <a:pt x="39396" y="1702566"/>
                  </a:lnTo>
                  <a:lnTo>
                    <a:pt x="51165" y="1747324"/>
                  </a:lnTo>
                  <a:lnTo>
                    <a:pt x="64388" y="1791474"/>
                  </a:lnTo>
                  <a:lnTo>
                    <a:pt x="79037" y="1834988"/>
                  </a:lnTo>
                  <a:lnTo>
                    <a:pt x="95085" y="1877839"/>
                  </a:lnTo>
                  <a:lnTo>
                    <a:pt x="112505" y="1920000"/>
                  </a:lnTo>
                  <a:lnTo>
                    <a:pt x="131269" y="1961444"/>
                  </a:lnTo>
                  <a:lnTo>
                    <a:pt x="151351" y="2002143"/>
                  </a:lnTo>
                  <a:lnTo>
                    <a:pt x="172722" y="2042070"/>
                  </a:lnTo>
                  <a:lnTo>
                    <a:pt x="195356" y="2081199"/>
                  </a:lnTo>
                  <a:lnTo>
                    <a:pt x="219225" y="2119500"/>
                  </a:lnTo>
                  <a:lnTo>
                    <a:pt x="244303" y="2156948"/>
                  </a:lnTo>
                  <a:lnTo>
                    <a:pt x="270561" y="2193516"/>
                  </a:lnTo>
                  <a:lnTo>
                    <a:pt x="297973" y="2229175"/>
                  </a:lnTo>
                  <a:lnTo>
                    <a:pt x="326511" y="2263898"/>
                  </a:lnTo>
                  <a:lnTo>
                    <a:pt x="356148" y="2297659"/>
                  </a:lnTo>
                  <a:lnTo>
                    <a:pt x="386857" y="2330430"/>
                  </a:lnTo>
                  <a:lnTo>
                    <a:pt x="418611" y="2362184"/>
                  </a:lnTo>
                  <a:lnTo>
                    <a:pt x="451382" y="2392893"/>
                  </a:lnTo>
                  <a:lnTo>
                    <a:pt x="485143" y="2422530"/>
                  </a:lnTo>
                  <a:lnTo>
                    <a:pt x="519866" y="2451068"/>
                  </a:lnTo>
                  <a:lnTo>
                    <a:pt x="555525" y="2478480"/>
                  </a:lnTo>
                  <a:lnTo>
                    <a:pt x="592093" y="2504738"/>
                  </a:lnTo>
                  <a:lnTo>
                    <a:pt x="629541" y="2529816"/>
                  </a:lnTo>
                  <a:lnTo>
                    <a:pt x="667842" y="2553685"/>
                  </a:lnTo>
                  <a:lnTo>
                    <a:pt x="706971" y="2576319"/>
                  </a:lnTo>
                  <a:lnTo>
                    <a:pt x="746898" y="2597690"/>
                  </a:lnTo>
                  <a:lnTo>
                    <a:pt x="787597" y="2617772"/>
                  </a:lnTo>
                  <a:lnTo>
                    <a:pt x="829041" y="2636536"/>
                  </a:lnTo>
                  <a:lnTo>
                    <a:pt x="871202" y="2653956"/>
                  </a:lnTo>
                  <a:lnTo>
                    <a:pt x="914053" y="2670004"/>
                  </a:lnTo>
                  <a:lnTo>
                    <a:pt x="957567" y="2684653"/>
                  </a:lnTo>
                  <a:lnTo>
                    <a:pt x="1001717" y="2697876"/>
                  </a:lnTo>
                  <a:lnTo>
                    <a:pt x="1046475" y="2709645"/>
                  </a:lnTo>
                  <a:lnTo>
                    <a:pt x="1091814" y="2719934"/>
                  </a:lnTo>
                  <a:lnTo>
                    <a:pt x="1137706" y="2728714"/>
                  </a:lnTo>
                  <a:lnTo>
                    <a:pt x="1184125" y="2735959"/>
                  </a:lnTo>
                  <a:lnTo>
                    <a:pt x="1231043" y="2741642"/>
                  </a:lnTo>
                  <a:lnTo>
                    <a:pt x="1278433" y="2745735"/>
                  </a:lnTo>
                  <a:lnTo>
                    <a:pt x="1326268" y="2748210"/>
                  </a:lnTo>
                  <a:lnTo>
                    <a:pt x="1374521" y="2749041"/>
                  </a:lnTo>
                  <a:lnTo>
                    <a:pt x="1422773" y="2748210"/>
                  </a:lnTo>
                  <a:lnTo>
                    <a:pt x="1470608" y="2745735"/>
                  </a:lnTo>
                  <a:lnTo>
                    <a:pt x="1517998" y="2741642"/>
                  </a:lnTo>
                  <a:lnTo>
                    <a:pt x="1564916" y="2735959"/>
                  </a:lnTo>
                  <a:lnTo>
                    <a:pt x="1611335" y="2728714"/>
                  </a:lnTo>
                  <a:lnTo>
                    <a:pt x="1657227" y="2719934"/>
                  </a:lnTo>
                  <a:lnTo>
                    <a:pt x="1702566" y="2709645"/>
                  </a:lnTo>
                  <a:lnTo>
                    <a:pt x="1747324" y="2697876"/>
                  </a:lnTo>
                  <a:lnTo>
                    <a:pt x="1791474" y="2684653"/>
                  </a:lnTo>
                  <a:lnTo>
                    <a:pt x="1834988" y="2670004"/>
                  </a:lnTo>
                  <a:lnTo>
                    <a:pt x="1877839" y="2653956"/>
                  </a:lnTo>
                  <a:lnTo>
                    <a:pt x="1920000" y="2636536"/>
                  </a:lnTo>
                  <a:lnTo>
                    <a:pt x="1961444" y="2617772"/>
                  </a:lnTo>
                  <a:lnTo>
                    <a:pt x="2002143" y="2597690"/>
                  </a:lnTo>
                  <a:lnTo>
                    <a:pt x="2042070" y="2576319"/>
                  </a:lnTo>
                  <a:lnTo>
                    <a:pt x="2081199" y="2553685"/>
                  </a:lnTo>
                  <a:lnTo>
                    <a:pt x="2119500" y="2529816"/>
                  </a:lnTo>
                  <a:lnTo>
                    <a:pt x="2156948" y="2504738"/>
                  </a:lnTo>
                  <a:lnTo>
                    <a:pt x="2193516" y="2478480"/>
                  </a:lnTo>
                  <a:lnTo>
                    <a:pt x="2229175" y="2451068"/>
                  </a:lnTo>
                  <a:lnTo>
                    <a:pt x="2263898" y="2422530"/>
                  </a:lnTo>
                  <a:lnTo>
                    <a:pt x="2297659" y="2392893"/>
                  </a:lnTo>
                  <a:lnTo>
                    <a:pt x="2330430" y="2362184"/>
                  </a:lnTo>
                  <a:lnTo>
                    <a:pt x="2362184" y="2330430"/>
                  </a:lnTo>
                  <a:lnTo>
                    <a:pt x="2392893" y="2297659"/>
                  </a:lnTo>
                  <a:lnTo>
                    <a:pt x="2422530" y="2263898"/>
                  </a:lnTo>
                  <a:lnTo>
                    <a:pt x="2451068" y="2229175"/>
                  </a:lnTo>
                  <a:lnTo>
                    <a:pt x="2478480" y="2193516"/>
                  </a:lnTo>
                  <a:lnTo>
                    <a:pt x="2504738" y="2156948"/>
                  </a:lnTo>
                  <a:lnTo>
                    <a:pt x="2529816" y="2119500"/>
                  </a:lnTo>
                  <a:lnTo>
                    <a:pt x="2553685" y="2081199"/>
                  </a:lnTo>
                  <a:lnTo>
                    <a:pt x="2576319" y="2042070"/>
                  </a:lnTo>
                  <a:lnTo>
                    <a:pt x="2597690" y="2002143"/>
                  </a:lnTo>
                  <a:lnTo>
                    <a:pt x="2617772" y="1961444"/>
                  </a:lnTo>
                  <a:lnTo>
                    <a:pt x="2636536" y="1920000"/>
                  </a:lnTo>
                  <a:lnTo>
                    <a:pt x="2653956" y="1877839"/>
                  </a:lnTo>
                  <a:lnTo>
                    <a:pt x="2670004" y="1834988"/>
                  </a:lnTo>
                  <a:lnTo>
                    <a:pt x="2684653" y="1791474"/>
                  </a:lnTo>
                  <a:lnTo>
                    <a:pt x="2697876" y="1747324"/>
                  </a:lnTo>
                  <a:lnTo>
                    <a:pt x="2709645" y="1702566"/>
                  </a:lnTo>
                  <a:lnTo>
                    <a:pt x="2719934" y="1657227"/>
                  </a:lnTo>
                  <a:lnTo>
                    <a:pt x="2728714" y="1611335"/>
                  </a:lnTo>
                  <a:lnTo>
                    <a:pt x="2735959" y="1564916"/>
                  </a:lnTo>
                  <a:lnTo>
                    <a:pt x="2741642" y="1517998"/>
                  </a:lnTo>
                  <a:lnTo>
                    <a:pt x="2745735" y="1470608"/>
                  </a:lnTo>
                  <a:lnTo>
                    <a:pt x="2748210" y="1422773"/>
                  </a:lnTo>
                  <a:lnTo>
                    <a:pt x="2749041" y="1374520"/>
                  </a:lnTo>
                  <a:lnTo>
                    <a:pt x="2748210" y="1326268"/>
                  </a:lnTo>
                  <a:lnTo>
                    <a:pt x="2745735" y="1278433"/>
                  </a:lnTo>
                  <a:lnTo>
                    <a:pt x="2741642" y="1231043"/>
                  </a:lnTo>
                  <a:lnTo>
                    <a:pt x="2735959" y="1184125"/>
                  </a:lnTo>
                  <a:lnTo>
                    <a:pt x="2728714" y="1137706"/>
                  </a:lnTo>
                  <a:lnTo>
                    <a:pt x="2719934" y="1091814"/>
                  </a:lnTo>
                  <a:lnTo>
                    <a:pt x="2709645" y="1046475"/>
                  </a:lnTo>
                  <a:lnTo>
                    <a:pt x="2697876" y="1001717"/>
                  </a:lnTo>
                  <a:lnTo>
                    <a:pt x="2684653" y="957567"/>
                  </a:lnTo>
                  <a:lnTo>
                    <a:pt x="2670004" y="914053"/>
                  </a:lnTo>
                  <a:lnTo>
                    <a:pt x="2653956" y="871202"/>
                  </a:lnTo>
                  <a:lnTo>
                    <a:pt x="2636536" y="829041"/>
                  </a:lnTo>
                  <a:lnTo>
                    <a:pt x="2617772" y="787597"/>
                  </a:lnTo>
                  <a:lnTo>
                    <a:pt x="2597690" y="746898"/>
                  </a:lnTo>
                  <a:lnTo>
                    <a:pt x="2576319" y="706971"/>
                  </a:lnTo>
                  <a:lnTo>
                    <a:pt x="2553685" y="667842"/>
                  </a:lnTo>
                  <a:lnTo>
                    <a:pt x="2529816" y="629541"/>
                  </a:lnTo>
                  <a:lnTo>
                    <a:pt x="2504738" y="592093"/>
                  </a:lnTo>
                  <a:lnTo>
                    <a:pt x="2478480" y="555525"/>
                  </a:lnTo>
                  <a:lnTo>
                    <a:pt x="2451068" y="519866"/>
                  </a:lnTo>
                  <a:lnTo>
                    <a:pt x="2422530" y="485143"/>
                  </a:lnTo>
                  <a:lnTo>
                    <a:pt x="2392893" y="451382"/>
                  </a:lnTo>
                  <a:lnTo>
                    <a:pt x="2362184" y="418611"/>
                  </a:lnTo>
                  <a:lnTo>
                    <a:pt x="2330430" y="386857"/>
                  </a:lnTo>
                  <a:lnTo>
                    <a:pt x="2297659" y="356148"/>
                  </a:lnTo>
                  <a:lnTo>
                    <a:pt x="2263898" y="326511"/>
                  </a:lnTo>
                  <a:lnTo>
                    <a:pt x="2229175" y="297973"/>
                  </a:lnTo>
                  <a:lnTo>
                    <a:pt x="2193516" y="270561"/>
                  </a:lnTo>
                  <a:lnTo>
                    <a:pt x="2156948" y="244303"/>
                  </a:lnTo>
                  <a:lnTo>
                    <a:pt x="2119500" y="219225"/>
                  </a:lnTo>
                  <a:lnTo>
                    <a:pt x="2081199" y="195356"/>
                  </a:lnTo>
                  <a:lnTo>
                    <a:pt x="2042070" y="172722"/>
                  </a:lnTo>
                  <a:lnTo>
                    <a:pt x="2002143" y="151351"/>
                  </a:lnTo>
                  <a:lnTo>
                    <a:pt x="1961444" y="131269"/>
                  </a:lnTo>
                  <a:lnTo>
                    <a:pt x="1920000" y="112505"/>
                  </a:lnTo>
                  <a:lnTo>
                    <a:pt x="1877839" y="95085"/>
                  </a:lnTo>
                  <a:lnTo>
                    <a:pt x="1834988" y="79037"/>
                  </a:lnTo>
                  <a:lnTo>
                    <a:pt x="1791474" y="64388"/>
                  </a:lnTo>
                  <a:lnTo>
                    <a:pt x="1747324" y="51165"/>
                  </a:lnTo>
                  <a:lnTo>
                    <a:pt x="1702566" y="39396"/>
                  </a:lnTo>
                  <a:lnTo>
                    <a:pt x="1657227" y="29107"/>
                  </a:lnTo>
                  <a:lnTo>
                    <a:pt x="1611335" y="20327"/>
                  </a:lnTo>
                  <a:lnTo>
                    <a:pt x="1564916" y="13082"/>
                  </a:lnTo>
                  <a:lnTo>
                    <a:pt x="1517998" y="7399"/>
                  </a:lnTo>
                  <a:lnTo>
                    <a:pt x="1470608" y="3306"/>
                  </a:lnTo>
                  <a:lnTo>
                    <a:pt x="1422773" y="831"/>
                  </a:lnTo>
                  <a:lnTo>
                    <a:pt x="1374521" y="0"/>
                  </a:lnTo>
                  <a:close/>
                </a:path>
              </a:pathLst>
            </a:custGeom>
            <a:solidFill>
              <a:srgbClr val="FFD9D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9" name="object 29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4871847" y="1012317"/>
              <a:ext cx="2405633" cy="2405633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5698884" y="3908425"/>
              <a:ext cx="751912" cy="214883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4704842" y="4280281"/>
              <a:ext cx="2900044" cy="320039"/>
            </a:xfrm>
            <a:prstGeom prst="rect">
              <a:avLst/>
            </a:prstGeom>
          </p:spPr>
        </p:pic>
        <p:sp>
          <p:nvSpPr>
            <p:cNvPr id="32" name="object 32"/>
            <p:cNvSpPr/>
            <p:nvPr/>
          </p:nvSpPr>
          <p:spPr>
            <a:xfrm>
              <a:off x="5186680" y="5249925"/>
              <a:ext cx="2749550" cy="2748915"/>
            </a:xfrm>
            <a:custGeom>
              <a:avLst/>
              <a:gdLst/>
              <a:ahLst/>
              <a:cxnLst/>
              <a:rect l="l" t="t" r="r" b="b"/>
              <a:pathLst>
                <a:path w="2749550" h="2748915">
                  <a:moveTo>
                    <a:pt x="1374521" y="0"/>
                  </a:moveTo>
                  <a:lnTo>
                    <a:pt x="1326268" y="831"/>
                  </a:lnTo>
                  <a:lnTo>
                    <a:pt x="1278433" y="3306"/>
                  </a:lnTo>
                  <a:lnTo>
                    <a:pt x="1231043" y="7398"/>
                  </a:lnTo>
                  <a:lnTo>
                    <a:pt x="1184125" y="13079"/>
                  </a:lnTo>
                  <a:lnTo>
                    <a:pt x="1137706" y="20323"/>
                  </a:lnTo>
                  <a:lnTo>
                    <a:pt x="1091814" y="29102"/>
                  </a:lnTo>
                  <a:lnTo>
                    <a:pt x="1046475" y="39389"/>
                  </a:lnTo>
                  <a:lnTo>
                    <a:pt x="1001717" y="51156"/>
                  </a:lnTo>
                  <a:lnTo>
                    <a:pt x="957567" y="64377"/>
                  </a:lnTo>
                  <a:lnTo>
                    <a:pt x="914053" y="79024"/>
                  </a:lnTo>
                  <a:lnTo>
                    <a:pt x="871202" y="95069"/>
                  </a:lnTo>
                  <a:lnTo>
                    <a:pt x="829041" y="112486"/>
                  </a:lnTo>
                  <a:lnTo>
                    <a:pt x="787597" y="131248"/>
                  </a:lnTo>
                  <a:lnTo>
                    <a:pt x="746898" y="151327"/>
                  </a:lnTo>
                  <a:lnTo>
                    <a:pt x="706971" y="172695"/>
                  </a:lnTo>
                  <a:lnTo>
                    <a:pt x="667842" y="195327"/>
                  </a:lnTo>
                  <a:lnTo>
                    <a:pt x="629541" y="219193"/>
                  </a:lnTo>
                  <a:lnTo>
                    <a:pt x="592093" y="244268"/>
                  </a:lnTo>
                  <a:lnTo>
                    <a:pt x="555525" y="270524"/>
                  </a:lnTo>
                  <a:lnTo>
                    <a:pt x="519866" y="297933"/>
                  </a:lnTo>
                  <a:lnTo>
                    <a:pt x="485143" y="326469"/>
                  </a:lnTo>
                  <a:lnTo>
                    <a:pt x="451382" y="356104"/>
                  </a:lnTo>
                  <a:lnTo>
                    <a:pt x="418611" y="386811"/>
                  </a:lnTo>
                  <a:lnTo>
                    <a:pt x="386857" y="418562"/>
                  </a:lnTo>
                  <a:lnTo>
                    <a:pt x="356148" y="451331"/>
                  </a:lnTo>
                  <a:lnTo>
                    <a:pt x="326511" y="485091"/>
                  </a:lnTo>
                  <a:lnTo>
                    <a:pt x="297973" y="519813"/>
                  </a:lnTo>
                  <a:lnTo>
                    <a:pt x="270561" y="555471"/>
                  </a:lnTo>
                  <a:lnTo>
                    <a:pt x="244303" y="592037"/>
                  </a:lnTo>
                  <a:lnTo>
                    <a:pt x="219225" y="629485"/>
                  </a:lnTo>
                  <a:lnTo>
                    <a:pt x="195356" y="667786"/>
                  </a:lnTo>
                  <a:lnTo>
                    <a:pt x="172722" y="706914"/>
                  </a:lnTo>
                  <a:lnTo>
                    <a:pt x="151351" y="746842"/>
                  </a:lnTo>
                  <a:lnTo>
                    <a:pt x="131269" y="787542"/>
                  </a:lnTo>
                  <a:lnTo>
                    <a:pt x="112505" y="828987"/>
                  </a:lnTo>
                  <a:lnTo>
                    <a:pt x="95085" y="871150"/>
                  </a:lnTo>
                  <a:lnTo>
                    <a:pt x="79037" y="914003"/>
                  </a:lnTo>
                  <a:lnTo>
                    <a:pt x="64388" y="957520"/>
                  </a:lnTo>
                  <a:lnTo>
                    <a:pt x="51165" y="1001672"/>
                  </a:lnTo>
                  <a:lnTo>
                    <a:pt x="39396" y="1046434"/>
                  </a:lnTo>
                  <a:lnTo>
                    <a:pt x="29107" y="1091776"/>
                  </a:lnTo>
                  <a:lnTo>
                    <a:pt x="20327" y="1137674"/>
                  </a:lnTo>
                  <a:lnTo>
                    <a:pt x="13082" y="1184098"/>
                  </a:lnTo>
                  <a:lnTo>
                    <a:pt x="7399" y="1231022"/>
                  </a:lnTo>
                  <a:lnTo>
                    <a:pt x="3306" y="1278419"/>
                  </a:lnTo>
                  <a:lnTo>
                    <a:pt x="831" y="1326260"/>
                  </a:lnTo>
                  <a:lnTo>
                    <a:pt x="0" y="1374521"/>
                  </a:lnTo>
                  <a:lnTo>
                    <a:pt x="831" y="1422773"/>
                  </a:lnTo>
                  <a:lnTo>
                    <a:pt x="3306" y="1470607"/>
                  </a:lnTo>
                  <a:lnTo>
                    <a:pt x="7399" y="1517996"/>
                  </a:lnTo>
                  <a:lnTo>
                    <a:pt x="13082" y="1564913"/>
                  </a:lnTo>
                  <a:lnTo>
                    <a:pt x="20327" y="1611331"/>
                  </a:lnTo>
                  <a:lnTo>
                    <a:pt x="29107" y="1657222"/>
                  </a:lnTo>
                  <a:lnTo>
                    <a:pt x="39396" y="1702559"/>
                  </a:lnTo>
                  <a:lnTo>
                    <a:pt x="51165" y="1747314"/>
                  </a:lnTo>
                  <a:lnTo>
                    <a:pt x="64388" y="1791461"/>
                  </a:lnTo>
                  <a:lnTo>
                    <a:pt x="79037" y="1834973"/>
                  </a:lnTo>
                  <a:lnTo>
                    <a:pt x="95085" y="1877821"/>
                  </a:lnTo>
                  <a:lnTo>
                    <a:pt x="112505" y="1919979"/>
                  </a:lnTo>
                  <a:lnTo>
                    <a:pt x="131269" y="1961420"/>
                  </a:lnTo>
                  <a:lnTo>
                    <a:pt x="151351" y="2002116"/>
                  </a:lnTo>
                  <a:lnTo>
                    <a:pt x="172722" y="2042040"/>
                  </a:lnTo>
                  <a:lnTo>
                    <a:pt x="195356" y="2081164"/>
                  </a:lnTo>
                  <a:lnTo>
                    <a:pt x="219225" y="2119462"/>
                  </a:lnTo>
                  <a:lnTo>
                    <a:pt x="244303" y="2156907"/>
                  </a:lnTo>
                  <a:lnTo>
                    <a:pt x="270561" y="2193470"/>
                  </a:lnTo>
                  <a:lnTo>
                    <a:pt x="297973" y="2229125"/>
                  </a:lnTo>
                  <a:lnTo>
                    <a:pt x="326511" y="2263845"/>
                  </a:lnTo>
                  <a:lnTo>
                    <a:pt x="356148" y="2297602"/>
                  </a:lnTo>
                  <a:lnTo>
                    <a:pt x="386857" y="2330368"/>
                  </a:lnTo>
                  <a:lnTo>
                    <a:pt x="418611" y="2362118"/>
                  </a:lnTo>
                  <a:lnTo>
                    <a:pt x="451382" y="2392823"/>
                  </a:lnTo>
                  <a:lnTo>
                    <a:pt x="485143" y="2422456"/>
                  </a:lnTo>
                  <a:lnTo>
                    <a:pt x="519866" y="2450991"/>
                  </a:lnTo>
                  <a:lnTo>
                    <a:pt x="555525" y="2478399"/>
                  </a:lnTo>
                  <a:lnTo>
                    <a:pt x="592093" y="2504653"/>
                  </a:lnTo>
                  <a:lnTo>
                    <a:pt x="629541" y="2529727"/>
                  </a:lnTo>
                  <a:lnTo>
                    <a:pt x="667842" y="2553592"/>
                  </a:lnTo>
                  <a:lnTo>
                    <a:pt x="706971" y="2576223"/>
                  </a:lnTo>
                  <a:lnTo>
                    <a:pt x="746898" y="2597591"/>
                  </a:lnTo>
                  <a:lnTo>
                    <a:pt x="787597" y="2617669"/>
                  </a:lnTo>
                  <a:lnTo>
                    <a:pt x="829041" y="2636430"/>
                  </a:lnTo>
                  <a:lnTo>
                    <a:pt x="871202" y="2653846"/>
                  </a:lnTo>
                  <a:lnTo>
                    <a:pt x="914053" y="2669892"/>
                  </a:lnTo>
                  <a:lnTo>
                    <a:pt x="957567" y="2684538"/>
                  </a:lnTo>
                  <a:lnTo>
                    <a:pt x="1001717" y="2697759"/>
                  </a:lnTo>
                  <a:lnTo>
                    <a:pt x="1046475" y="2709526"/>
                  </a:lnTo>
                  <a:lnTo>
                    <a:pt x="1091814" y="2719812"/>
                  </a:lnTo>
                  <a:lnTo>
                    <a:pt x="1137706" y="2728591"/>
                  </a:lnTo>
                  <a:lnTo>
                    <a:pt x="1184125" y="2735835"/>
                  </a:lnTo>
                  <a:lnTo>
                    <a:pt x="1231043" y="2741516"/>
                  </a:lnTo>
                  <a:lnTo>
                    <a:pt x="1278433" y="2745608"/>
                  </a:lnTo>
                  <a:lnTo>
                    <a:pt x="1326268" y="2748083"/>
                  </a:lnTo>
                  <a:lnTo>
                    <a:pt x="1374521" y="2748915"/>
                  </a:lnTo>
                  <a:lnTo>
                    <a:pt x="1422773" y="2748083"/>
                  </a:lnTo>
                  <a:lnTo>
                    <a:pt x="1470608" y="2745608"/>
                  </a:lnTo>
                  <a:lnTo>
                    <a:pt x="1517998" y="2741516"/>
                  </a:lnTo>
                  <a:lnTo>
                    <a:pt x="1564916" y="2735835"/>
                  </a:lnTo>
                  <a:lnTo>
                    <a:pt x="1611335" y="2728591"/>
                  </a:lnTo>
                  <a:lnTo>
                    <a:pt x="1657227" y="2719812"/>
                  </a:lnTo>
                  <a:lnTo>
                    <a:pt x="1702566" y="2709526"/>
                  </a:lnTo>
                  <a:lnTo>
                    <a:pt x="1747324" y="2697759"/>
                  </a:lnTo>
                  <a:lnTo>
                    <a:pt x="1791474" y="2684538"/>
                  </a:lnTo>
                  <a:lnTo>
                    <a:pt x="1834988" y="2669892"/>
                  </a:lnTo>
                  <a:lnTo>
                    <a:pt x="1877839" y="2653846"/>
                  </a:lnTo>
                  <a:lnTo>
                    <a:pt x="1920000" y="2636430"/>
                  </a:lnTo>
                  <a:lnTo>
                    <a:pt x="1961444" y="2617669"/>
                  </a:lnTo>
                  <a:lnTo>
                    <a:pt x="2002143" y="2597591"/>
                  </a:lnTo>
                  <a:lnTo>
                    <a:pt x="2042070" y="2576223"/>
                  </a:lnTo>
                  <a:lnTo>
                    <a:pt x="2081199" y="2553592"/>
                  </a:lnTo>
                  <a:lnTo>
                    <a:pt x="2119500" y="2529727"/>
                  </a:lnTo>
                  <a:lnTo>
                    <a:pt x="2156948" y="2504653"/>
                  </a:lnTo>
                  <a:lnTo>
                    <a:pt x="2193516" y="2478399"/>
                  </a:lnTo>
                  <a:lnTo>
                    <a:pt x="2229175" y="2450991"/>
                  </a:lnTo>
                  <a:lnTo>
                    <a:pt x="2263898" y="2422456"/>
                  </a:lnTo>
                  <a:lnTo>
                    <a:pt x="2297659" y="2392823"/>
                  </a:lnTo>
                  <a:lnTo>
                    <a:pt x="2330430" y="2362118"/>
                  </a:lnTo>
                  <a:lnTo>
                    <a:pt x="2362184" y="2330368"/>
                  </a:lnTo>
                  <a:lnTo>
                    <a:pt x="2392893" y="2297602"/>
                  </a:lnTo>
                  <a:lnTo>
                    <a:pt x="2422530" y="2263845"/>
                  </a:lnTo>
                  <a:lnTo>
                    <a:pt x="2451068" y="2229125"/>
                  </a:lnTo>
                  <a:lnTo>
                    <a:pt x="2478480" y="2193470"/>
                  </a:lnTo>
                  <a:lnTo>
                    <a:pt x="2504738" y="2156907"/>
                  </a:lnTo>
                  <a:lnTo>
                    <a:pt x="2529816" y="2119462"/>
                  </a:lnTo>
                  <a:lnTo>
                    <a:pt x="2553685" y="2081164"/>
                  </a:lnTo>
                  <a:lnTo>
                    <a:pt x="2576319" y="2042040"/>
                  </a:lnTo>
                  <a:lnTo>
                    <a:pt x="2597690" y="2002116"/>
                  </a:lnTo>
                  <a:lnTo>
                    <a:pt x="2617772" y="1961420"/>
                  </a:lnTo>
                  <a:lnTo>
                    <a:pt x="2636536" y="1919979"/>
                  </a:lnTo>
                  <a:lnTo>
                    <a:pt x="2653956" y="1877821"/>
                  </a:lnTo>
                  <a:lnTo>
                    <a:pt x="2670004" y="1834973"/>
                  </a:lnTo>
                  <a:lnTo>
                    <a:pt x="2684653" y="1791461"/>
                  </a:lnTo>
                  <a:lnTo>
                    <a:pt x="2697876" y="1747314"/>
                  </a:lnTo>
                  <a:lnTo>
                    <a:pt x="2709645" y="1702559"/>
                  </a:lnTo>
                  <a:lnTo>
                    <a:pt x="2719934" y="1657222"/>
                  </a:lnTo>
                  <a:lnTo>
                    <a:pt x="2728714" y="1611331"/>
                  </a:lnTo>
                  <a:lnTo>
                    <a:pt x="2735959" y="1564913"/>
                  </a:lnTo>
                  <a:lnTo>
                    <a:pt x="2741642" y="1517996"/>
                  </a:lnTo>
                  <a:lnTo>
                    <a:pt x="2745735" y="1470607"/>
                  </a:lnTo>
                  <a:lnTo>
                    <a:pt x="2748210" y="1422773"/>
                  </a:lnTo>
                  <a:lnTo>
                    <a:pt x="2749042" y="1374521"/>
                  </a:lnTo>
                  <a:lnTo>
                    <a:pt x="2748210" y="1326260"/>
                  </a:lnTo>
                  <a:lnTo>
                    <a:pt x="2745735" y="1278419"/>
                  </a:lnTo>
                  <a:lnTo>
                    <a:pt x="2741642" y="1231022"/>
                  </a:lnTo>
                  <a:lnTo>
                    <a:pt x="2735959" y="1184098"/>
                  </a:lnTo>
                  <a:lnTo>
                    <a:pt x="2728714" y="1137674"/>
                  </a:lnTo>
                  <a:lnTo>
                    <a:pt x="2719934" y="1091776"/>
                  </a:lnTo>
                  <a:lnTo>
                    <a:pt x="2709645" y="1046434"/>
                  </a:lnTo>
                  <a:lnTo>
                    <a:pt x="2697876" y="1001672"/>
                  </a:lnTo>
                  <a:lnTo>
                    <a:pt x="2684653" y="957520"/>
                  </a:lnTo>
                  <a:lnTo>
                    <a:pt x="2670004" y="914003"/>
                  </a:lnTo>
                  <a:lnTo>
                    <a:pt x="2653956" y="871150"/>
                  </a:lnTo>
                  <a:lnTo>
                    <a:pt x="2636536" y="828987"/>
                  </a:lnTo>
                  <a:lnTo>
                    <a:pt x="2617772" y="787542"/>
                  </a:lnTo>
                  <a:lnTo>
                    <a:pt x="2597690" y="746842"/>
                  </a:lnTo>
                  <a:lnTo>
                    <a:pt x="2576319" y="706914"/>
                  </a:lnTo>
                  <a:lnTo>
                    <a:pt x="2553685" y="667786"/>
                  </a:lnTo>
                  <a:lnTo>
                    <a:pt x="2529816" y="629485"/>
                  </a:lnTo>
                  <a:lnTo>
                    <a:pt x="2504738" y="592037"/>
                  </a:lnTo>
                  <a:lnTo>
                    <a:pt x="2478480" y="555471"/>
                  </a:lnTo>
                  <a:lnTo>
                    <a:pt x="2451068" y="519813"/>
                  </a:lnTo>
                  <a:lnTo>
                    <a:pt x="2422530" y="485091"/>
                  </a:lnTo>
                  <a:lnTo>
                    <a:pt x="2392893" y="451331"/>
                  </a:lnTo>
                  <a:lnTo>
                    <a:pt x="2362184" y="418562"/>
                  </a:lnTo>
                  <a:lnTo>
                    <a:pt x="2330430" y="386811"/>
                  </a:lnTo>
                  <a:lnTo>
                    <a:pt x="2297659" y="356104"/>
                  </a:lnTo>
                  <a:lnTo>
                    <a:pt x="2263898" y="326469"/>
                  </a:lnTo>
                  <a:lnTo>
                    <a:pt x="2229175" y="297933"/>
                  </a:lnTo>
                  <a:lnTo>
                    <a:pt x="2193516" y="270524"/>
                  </a:lnTo>
                  <a:lnTo>
                    <a:pt x="2156948" y="244268"/>
                  </a:lnTo>
                  <a:lnTo>
                    <a:pt x="2119500" y="219193"/>
                  </a:lnTo>
                  <a:lnTo>
                    <a:pt x="2081199" y="195327"/>
                  </a:lnTo>
                  <a:lnTo>
                    <a:pt x="2042070" y="172695"/>
                  </a:lnTo>
                  <a:lnTo>
                    <a:pt x="2002143" y="151327"/>
                  </a:lnTo>
                  <a:lnTo>
                    <a:pt x="1961444" y="131248"/>
                  </a:lnTo>
                  <a:lnTo>
                    <a:pt x="1920000" y="112486"/>
                  </a:lnTo>
                  <a:lnTo>
                    <a:pt x="1877839" y="95069"/>
                  </a:lnTo>
                  <a:lnTo>
                    <a:pt x="1834988" y="79024"/>
                  </a:lnTo>
                  <a:lnTo>
                    <a:pt x="1791474" y="64377"/>
                  </a:lnTo>
                  <a:lnTo>
                    <a:pt x="1747324" y="51156"/>
                  </a:lnTo>
                  <a:lnTo>
                    <a:pt x="1702566" y="39389"/>
                  </a:lnTo>
                  <a:lnTo>
                    <a:pt x="1657227" y="29102"/>
                  </a:lnTo>
                  <a:lnTo>
                    <a:pt x="1611335" y="20323"/>
                  </a:lnTo>
                  <a:lnTo>
                    <a:pt x="1564916" y="13079"/>
                  </a:lnTo>
                  <a:lnTo>
                    <a:pt x="1517998" y="7398"/>
                  </a:lnTo>
                  <a:lnTo>
                    <a:pt x="1470608" y="3306"/>
                  </a:lnTo>
                  <a:lnTo>
                    <a:pt x="1422773" y="831"/>
                  </a:lnTo>
                  <a:lnTo>
                    <a:pt x="1374521" y="0"/>
                  </a:lnTo>
                  <a:close/>
                </a:path>
              </a:pathLst>
            </a:custGeom>
            <a:solidFill>
              <a:srgbClr val="EF8E9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3" name="object 33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5358384" y="5439791"/>
              <a:ext cx="2405634" cy="2405760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6173985" y="8462772"/>
              <a:ext cx="681516" cy="217932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5997202" y="8903535"/>
              <a:ext cx="1042933" cy="188348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5724143" y="9101328"/>
              <a:ext cx="1740407" cy="320040"/>
            </a:xfrm>
            <a:prstGeom prst="rect">
              <a:avLst/>
            </a:prstGeom>
          </p:spPr>
        </p:pic>
        <p:sp>
          <p:nvSpPr>
            <p:cNvPr id="37" name="object 37"/>
            <p:cNvSpPr/>
            <p:nvPr/>
          </p:nvSpPr>
          <p:spPr>
            <a:xfrm>
              <a:off x="14836140" y="840613"/>
              <a:ext cx="2749550" cy="2749550"/>
            </a:xfrm>
            <a:custGeom>
              <a:avLst/>
              <a:gdLst/>
              <a:ahLst/>
              <a:cxnLst/>
              <a:rect l="l" t="t" r="r" b="b"/>
              <a:pathLst>
                <a:path w="2749550" h="2749550">
                  <a:moveTo>
                    <a:pt x="1374521" y="0"/>
                  </a:moveTo>
                  <a:lnTo>
                    <a:pt x="1326268" y="831"/>
                  </a:lnTo>
                  <a:lnTo>
                    <a:pt x="1278433" y="3306"/>
                  </a:lnTo>
                  <a:lnTo>
                    <a:pt x="1231043" y="7399"/>
                  </a:lnTo>
                  <a:lnTo>
                    <a:pt x="1184125" y="13082"/>
                  </a:lnTo>
                  <a:lnTo>
                    <a:pt x="1137706" y="20327"/>
                  </a:lnTo>
                  <a:lnTo>
                    <a:pt x="1091814" y="29107"/>
                  </a:lnTo>
                  <a:lnTo>
                    <a:pt x="1046475" y="39396"/>
                  </a:lnTo>
                  <a:lnTo>
                    <a:pt x="1001717" y="51165"/>
                  </a:lnTo>
                  <a:lnTo>
                    <a:pt x="957567" y="64388"/>
                  </a:lnTo>
                  <a:lnTo>
                    <a:pt x="914053" y="79037"/>
                  </a:lnTo>
                  <a:lnTo>
                    <a:pt x="871202" y="95085"/>
                  </a:lnTo>
                  <a:lnTo>
                    <a:pt x="829041" y="112505"/>
                  </a:lnTo>
                  <a:lnTo>
                    <a:pt x="787597" y="131269"/>
                  </a:lnTo>
                  <a:lnTo>
                    <a:pt x="746898" y="151351"/>
                  </a:lnTo>
                  <a:lnTo>
                    <a:pt x="706971" y="172722"/>
                  </a:lnTo>
                  <a:lnTo>
                    <a:pt x="667842" y="195356"/>
                  </a:lnTo>
                  <a:lnTo>
                    <a:pt x="629541" y="219225"/>
                  </a:lnTo>
                  <a:lnTo>
                    <a:pt x="592093" y="244303"/>
                  </a:lnTo>
                  <a:lnTo>
                    <a:pt x="555525" y="270561"/>
                  </a:lnTo>
                  <a:lnTo>
                    <a:pt x="519866" y="297973"/>
                  </a:lnTo>
                  <a:lnTo>
                    <a:pt x="485143" y="326511"/>
                  </a:lnTo>
                  <a:lnTo>
                    <a:pt x="451382" y="356148"/>
                  </a:lnTo>
                  <a:lnTo>
                    <a:pt x="418611" y="386857"/>
                  </a:lnTo>
                  <a:lnTo>
                    <a:pt x="386857" y="418611"/>
                  </a:lnTo>
                  <a:lnTo>
                    <a:pt x="356148" y="451382"/>
                  </a:lnTo>
                  <a:lnTo>
                    <a:pt x="326511" y="485143"/>
                  </a:lnTo>
                  <a:lnTo>
                    <a:pt x="297973" y="519866"/>
                  </a:lnTo>
                  <a:lnTo>
                    <a:pt x="270561" y="555525"/>
                  </a:lnTo>
                  <a:lnTo>
                    <a:pt x="244303" y="592093"/>
                  </a:lnTo>
                  <a:lnTo>
                    <a:pt x="219225" y="629541"/>
                  </a:lnTo>
                  <a:lnTo>
                    <a:pt x="195356" y="667842"/>
                  </a:lnTo>
                  <a:lnTo>
                    <a:pt x="172722" y="706971"/>
                  </a:lnTo>
                  <a:lnTo>
                    <a:pt x="151351" y="746898"/>
                  </a:lnTo>
                  <a:lnTo>
                    <a:pt x="131269" y="787597"/>
                  </a:lnTo>
                  <a:lnTo>
                    <a:pt x="112505" y="829041"/>
                  </a:lnTo>
                  <a:lnTo>
                    <a:pt x="95085" y="871202"/>
                  </a:lnTo>
                  <a:lnTo>
                    <a:pt x="79037" y="914053"/>
                  </a:lnTo>
                  <a:lnTo>
                    <a:pt x="64388" y="957567"/>
                  </a:lnTo>
                  <a:lnTo>
                    <a:pt x="51165" y="1001717"/>
                  </a:lnTo>
                  <a:lnTo>
                    <a:pt x="39396" y="1046475"/>
                  </a:lnTo>
                  <a:lnTo>
                    <a:pt x="29107" y="1091814"/>
                  </a:lnTo>
                  <a:lnTo>
                    <a:pt x="20327" y="1137706"/>
                  </a:lnTo>
                  <a:lnTo>
                    <a:pt x="13082" y="1184125"/>
                  </a:lnTo>
                  <a:lnTo>
                    <a:pt x="7399" y="1231043"/>
                  </a:lnTo>
                  <a:lnTo>
                    <a:pt x="3306" y="1278433"/>
                  </a:lnTo>
                  <a:lnTo>
                    <a:pt x="831" y="1326268"/>
                  </a:lnTo>
                  <a:lnTo>
                    <a:pt x="0" y="1374520"/>
                  </a:lnTo>
                  <a:lnTo>
                    <a:pt x="831" y="1422773"/>
                  </a:lnTo>
                  <a:lnTo>
                    <a:pt x="3306" y="1470608"/>
                  </a:lnTo>
                  <a:lnTo>
                    <a:pt x="7399" y="1517998"/>
                  </a:lnTo>
                  <a:lnTo>
                    <a:pt x="13082" y="1564916"/>
                  </a:lnTo>
                  <a:lnTo>
                    <a:pt x="20327" y="1611335"/>
                  </a:lnTo>
                  <a:lnTo>
                    <a:pt x="29107" y="1657227"/>
                  </a:lnTo>
                  <a:lnTo>
                    <a:pt x="39396" y="1702566"/>
                  </a:lnTo>
                  <a:lnTo>
                    <a:pt x="51165" y="1747324"/>
                  </a:lnTo>
                  <a:lnTo>
                    <a:pt x="64388" y="1791474"/>
                  </a:lnTo>
                  <a:lnTo>
                    <a:pt x="79037" y="1834988"/>
                  </a:lnTo>
                  <a:lnTo>
                    <a:pt x="95085" y="1877839"/>
                  </a:lnTo>
                  <a:lnTo>
                    <a:pt x="112505" y="1920000"/>
                  </a:lnTo>
                  <a:lnTo>
                    <a:pt x="131269" y="1961444"/>
                  </a:lnTo>
                  <a:lnTo>
                    <a:pt x="151351" y="2002143"/>
                  </a:lnTo>
                  <a:lnTo>
                    <a:pt x="172722" y="2042070"/>
                  </a:lnTo>
                  <a:lnTo>
                    <a:pt x="195356" y="2081199"/>
                  </a:lnTo>
                  <a:lnTo>
                    <a:pt x="219225" y="2119500"/>
                  </a:lnTo>
                  <a:lnTo>
                    <a:pt x="244303" y="2156948"/>
                  </a:lnTo>
                  <a:lnTo>
                    <a:pt x="270561" y="2193516"/>
                  </a:lnTo>
                  <a:lnTo>
                    <a:pt x="297973" y="2229175"/>
                  </a:lnTo>
                  <a:lnTo>
                    <a:pt x="326511" y="2263898"/>
                  </a:lnTo>
                  <a:lnTo>
                    <a:pt x="356148" y="2297659"/>
                  </a:lnTo>
                  <a:lnTo>
                    <a:pt x="386857" y="2330430"/>
                  </a:lnTo>
                  <a:lnTo>
                    <a:pt x="418611" y="2362184"/>
                  </a:lnTo>
                  <a:lnTo>
                    <a:pt x="451382" y="2392893"/>
                  </a:lnTo>
                  <a:lnTo>
                    <a:pt x="485143" y="2422530"/>
                  </a:lnTo>
                  <a:lnTo>
                    <a:pt x="519866" y="2451068"/>
                  </a:lnTo>
                  <a:lnTo>
                    <a:pt x="555525" y="2478480"/>
                  </a:lnTo>
                  <a:lnTo>
                    <a:pt x="592093" y="2504738"/>
                  </a:lnTo>
                  <a:lnTo>
                    <a:pt x="629541" y="2529816"/>
                  </a:lnTo>
                  <a:lnTo>
                    <a:pt x="667842" y="2553685"/>
                  </a:lnTo>
                  <a:lnTo>
                    <a:pt x="706971" y="2576319"/>
                  </a:lnTo>
                  <a:lnTo>
                    <a:pt x="746898" y="2597690"/>
                  </a:lnTo>
                  <a:lnTo>
                    <a:pt x="787597" y="2617772"/>
                  </a:lnTo>
                  <a:lnTo>
                    <a:pt x="829041" y="2636536"/>
                  </a:lnTo>
                  <a:lnTo>
                    <a:pt x="871202" y="2653956"/>
                  </a:lnTo>
                  <a:lnTo>
                    <a:pt x="914053" y="2670004"/>
                  </a:lnTo>
                  <a:lnTo>
                    <a:pt x="957567" y="2684653"/>
                  </a:lnTo>
                  <a:lnTo>
                    <a:pt x="1001717" y="2697876"/>
                  </a:lnTo>
                  <a:lnTo>
                    <a:pt x="1046475" y="2709645"/>
                  </a:lnTo>
                  <a:lnTo>
                    <a:pt x="1091814" y="2719934"/>
                  </a:lnTo>
                  <a:lnTo>
                    <a:pt x="1137706" y="2728714"/>
                  </a:lnTo>
                  <a:lnTo>
                    <a:pt x="1184125" y="2735959"/>
                  </a:lnTo>
                  <a:lnTo>
                    <a:pt x="1231043" y="2741642"/>
                  </a:lnTo>
                  <a:lnTo>
                    <a:pt x="1278433" y="2745735"/>
                  </a:lnTo>
                  <a:lnTo>
                    <a:pt x="1326268" y="2748210"/>
                  </a:lnTo>
                  <a:lnTo>
                    <a:pt x="1374521" y="2749041"/>
                  </a:lnTo>
                  <a:lnTo>
                    <a:pt x="1422773" y="2748210"/>
                  </a:lnTo>
                  <a:lnTo>
                    <a:pt x="1470608" y="2745735"/>
                  </a:lnTo>
                  <a:lnTo>
                    <a:pt x="1517998" y="2741642"/>
                  </a:lnTo>
                  <a:lnTo>
                    <a:pt x="1564916" y="2735959"/>
                  </a:lnTo>
                  <a:lnTo>
                    <a:pt x="1611335" y="2728714"/>
                  </a:lnTo>
                  <a:lnTo>
                    <a:pt x="1657227" y="2719934"/>
                  </a:lnTo>
                  <a:lnTo>
                    <a:pt x="1702566" y="2709645"/>
                  </a:lnTo>
                  <a:lnTo>
                    <a:pt x="1747324" y="2697876"/>
                  </a:lnTo>
                  <a:lnTo>
                    <a:pt x="1791474" y="2684653"/>
                  </a:lnTo>
                  <a:lnTo>
                    <a:pt x="1834988" y="2670004"/>
                  </a:lnTo>
                  <a:lnTo>
                    <a:pt x="1877839" y="2653956"/>
                  </a:lnTo>
                  <a:lnTo>
                    <a:pt x="1920000" y="2636536"/>
                  </a:lnTo>
                  <a:lnTo>
                    <a:pt x="1961444" y="2617772"/>
                  </a:lnTo>
                  <a:lnTo>
                    <a:pt x="2002143" y="2597690"/>
                  </a:lnTo>
                  <a:lnTo>
                    <a:pt x="2042070" y="2576319"/>
                  </a:lnTo>
                  <a:lnTo>
                    <a:pt x="2081199" y="2553685"/>
                  </a:lnTo>
                  <a:lnTo>
                    <a:pt x="2119500" y="2529816"/>
                  </a:lnTo>
                  <a:lnTo>
                    <a:pt x="2156948" y="2504738"/>
                  </a:lnTo>
                  <a:lnTo>
                    <a:pt x="2193516" y="2478480"/>
                  </a:lnTo>
                  <a:lnTo>
                    <a:pt x="2229175" y="2451068"/>
                  </a:lnTo>
                  <a:lnTo>
                    <a:pt x="2263898" y="2422530"/>
                  </a:lnTo>
                  <a:lnTo>
                    <a:pt x="2297659" y="2392893"/>
                  </a:lnTo>
                  <a:lnTo>
                    <a:pt x="2330430" y="2362184"/>
                  </a:lnTo>
                  <a:lnTo>
                    <a:pt x="2362184" y="2330430"/>
                  </a:lnTo>
                  <a:lnTo>
                    <a:pt x="2392893" y="2297659"/>
                  </a:lnTo>
                  <a:lnTo>
                    <a:pt x="2422530" y="2263898"/>
                  </a:lnTo>
                  <a:lnTo>
                    <a:pt x="2451068" y="2229175"/>
                  </a:lnTo>
                  <a:lnTo>
                    <a:pt x="2478480" y="2193516"/>
                  </a:lnTo>
                  <a:lnTo>
                    <a:pt x="2504738" y="2156948"/>
                  </a:lnTo>
                  <a:lnTo>
                    <a:pt x="2529816" y="2119500"/>
                  </a:lnTo>
                  <a:lnTo>
                    <a:pt x="2553685" y="2081199"/>
                  </a:lnTo>
                  <a:lnTo>
                    <a:pt x="2576319" y="2042070"/>
                  </a:lnTo>
                  <a:lnTo>
                    <a:pt x="2597690" y="2002143"/>
                  </a:lnTo>
                  <a:lnTo>
                    <a:pt x="2617772" y="1961444"/>
                  </a:lnTo>
                  <a:lnTo>
                    <a:pt x="2636536" y="1920000"/>
                  </a:lnTo>
                  <a:lnTo>
                    <a:pt x="2653956" y="1877839"/>
                  </a:lnTo>
                  <a:lnTo>
                    <a:pt x="2670004" y="1834988"/>
                  </a:lnTo>
                  <a:lnTo>
                    <a:pt x="2684653" y="1791474"/>
                  </a:lnTo>
                  <a:lnTo>
                    <a:pt x="2697876" y="1747324"/>
                  </a:lnTo>
                  <a:lnTo>
                    <a:pt x="2709645" y="1702566"/>
                  </a:lnTo>
                  <a:lnTo>
                    <a:pt x="2719934" y="1657227"/>
                  </a:lnTo>
                  <a:lnTo>
                    <a:pt x="2728714" y="1611335"/>
                  </a:lnTo>
                  <a:lnTo>
                    <a:pt x="2735959" y="1564916"/>
                  </a:lnTo>
                  <a:lnTo>
                    <a:pt x="2741642" y="1517998"/>
                  </a:lnTo>
                  <a:lnTo>
                    <a:pt x="2745735" y="1470608"/>
                  </a:lnTo>
                  <a:lnTo>
                    <a:pt x="2748210" y="1422773"/>
                  </a:lnTo>
                  <a:lnTo>
                    <a:pt x="2749042" y="1374520"/>
                  </a:lnTo>
                  <a:lnTo>
                    <a:pt x="2748210" y="1326268"/>
                  </a:lnTo>
                  <a:lnTo>
                    <a:pt x="2745735" y="1278433"/>
                  </a:lnTo>
                  <a:lnTo>
                    <a:pt x="2741642" y="1231043"/>
                  </a:lnTo>
                  <a:lnTo>
                    <a:pt x="2735959" y="1184125"/>
                  </a:lnTo>
                  <a:lnTo>
                    <a:pt x="2728714" y="1137706"/>
                  </a:lnTo>
                  <a:lnTo>
                    <a:pt x="2719934" y="1091814"/>
                  </a:lnTo>
                  <a:lnTo>
                    <a:pt x="2709645" y="1046475"/>
                  </a:lnTo>
                  <a:lnTo>
                    <a:pt x="2697876" y="1001717"/>
                  </a:lnTo>
                  <a:lnTo>
                    <a:pt x="2684653" y="957567"/>
                  </a:lnTo>
                  <a:lnTo>
                    <a:pt x="2670004" y="914053"/>
                  </a:lnTo>
                  <a:lnTo>
                    <a:pt x="2653956" y="871202"/>
                  </a:lnTo>
                  <a:lnTo>
                    <a:pt x="2636536" y="829041"/>
                  </a:lnTo>
                  <a:lnTo>
                    <a:pt x="2617772" y="787597"/>
                  </a:lnTo>
                  <a:lnTo>
                    <a:pt x="2597690" y="746898"/>
                  </a:lnTo>
                  <a:lnTo>
                    <a:pt x="2576319" y="706971"/>
                  </a:lnTo>
                  <a:lnTo>
                    <a:pt x="2553685" y="667842"/>
                  </a:lnTo>
                  <a:lnTo>
                    <a:pt x="2529816" y="629541"/>
                  </a:lnTo>
                  <a:lnTo>
                    <a:pt x="2504738" y="592093"/>
                  </a:lnTo>
                  <a:lnTo>
                    <a:pt x="2478480" y="555525"/>
                  </a:lnTo>
                  <a:lnTo>
                    <a:pt x="2451068" y="519866"/>
                  </a:lnTo>
                  <a:lnTo>
                    <a:pt x="2422530" y="485143"/>
                  </a:lnTo>
                  <a:lnTo>
                    <a:pt x="2392893" y="451382"/>
                  </a:lnTo>
                  <a:lnTo>
                    <a:pt x="2362184" y="418611"/>
                  </a:lnTo>
                  <a:lnTo>
                    <a:pt x="2330430" y="386857"/>
                  </a:lnTo>
                  <a:lnTo>
                    <a:pt x="2297659" y="356148"/>
                  </a:lnTo>
                  <a:lnTo>
                    <a:pt x="2263898" y="326511"/>
                  </a:lnTo>
                  <a:lnTo>
                    <a:pt x="2229175" y="297973"/>
                  </a:lnTo>
                  <a:lnTo>
                    <a:pt x="2193516" y="270561"/>
                  </a:lnTo>
                  <a:lnTo>
                    <a:pt x="2156948" y="244303"/>
                  </a:lnTo>
                  <a:lnTo>
                    <a:pt x="2119500" y="219225"/>
                  </a:lnTo>
                  <a:lnTo>
                    <a:pt x="2081199" y="195356"/>
                  </a:lnTo>
                  <a:lnTo>
                    <a:pt x="2042070" y="172722"/>
                  </a:lnTo>
                  <a:lnTo>
                    <a:pt x="2002143" y="151351"/>
                  </a:lnTo>
                  <a:lnTo>
                    <a:pt x="1961444" y="131269"/>
                  </a:lnTo>
                  <a:lnTo>
                    <a:pt x="1920000" y="112505"/>
                  </a:lnTo>
                  <a:lnTo>
                    <a:pt x="1877839" y="95085"/>
                  </a:lnTo>
                  <a:lnTo>
                    <a:pt x="1834988" y="79037"/>
                  </a:lnTo>
                  <a:lnTo>
                    <a:pt x="1791474" y="64388"/>
                  </a:lnTo>
                  <a:lnTo>
                    <a:pt x="1747324" y="51165"/>
                  </a:lnTo>
                  <a:lnTo>
                    <a:pt x="1702566" y="39396"/>
                  </a:lnTo>
                  <a:lnTo>
                    <a:pt x="1657227" y="29107"/>
                  </a:lnTo>
                  <a:lnTo>
                    <a:pt x="1611335" y="20327"/>
                  </a:lnTo>
                  <a:lnTo>
                    <a:pt x="1564916" y="13082"/>
                  </a:lnTo>
                  <a:lnTo>
                    <a:pt x="1517998" y="7399"/>
                  </a:lnTo>
                  <a:lnTo>
                    <a:pt x="1470608" y="3306"/>
                  </a:lnTo>
                  <a:lnTo>
                    <a:pt x="1422773" y="831"/>
                  </a:lnTo>
                  <a:lnTo>
                    <a:pt x="1374521" y="0"/>
                  </a:lnTo>
                  <a:close/>
                </a:path>
              </a:pathLst>
            </a:custGeom>
            <a:solidFill>
              <a:srgbClr val="EB9B9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14250288" y="5378068"/>
              <a:ext cx="2749550" cy="2748915"/>
            </a:xfrm>
            <a:custGeom>
              <a:avLst/>
              <a:gdLst/>
              <a:ahLst/>
              <a:cxnLst/>
              <a:rect l="l" t="t" r="r" b="b"/>
              <a:pathLst>
                <a:path w="2749550" h="2748915">
                  <a:moveTo>
                    <a:pt x="1374521" y="0"/>
                  </a:moveTo>
                  <a:lnTo>
                    <a:pt x="1326268" y="831"/>
                  </a:lnTo>
                  <a:lnTo>
                    <a:pt x="1278433" y="3306"/>
                  </a:lnTo>
                  <a:lnTo>
                    <a:pt x="1231043" y="7398"/>
                  </a:lnTo>
                  <a:lnTo>
                    <a:pt x="1184125" y="13079"/>
                  </a:lnTo>
                  <a:lnTo>
                    <a:pt x="1137706" y="20323"/>
                  </a:lnTo>
                  <a:lnTo>
                    <a:pt x="1091814" y="29102"/>
                  </a:lnTo>
                  <a:lnTo>
                    <a:pt x="1046475" y="39389"/>
                  </a:lnTo>
                  <a:lnTo>
                    <a:pt x="1001717" y="51156"/>
                  </a:lnTo>
                  <a:lnTo>
                    <a:pt x="957567" y="64377"/>
                  </a:lnTo>
                  <a:lnTo>
                    <a:pt x="914053" y="79024"/>
                  </a:lnTo>
                  <a:lnTo>
                    <a:pt x="871202" y="95069"/>
                  </a:lnTo>
                  <a:lnTo>
                    <a:pt x="829041" y="112486"/>
                  </a:lnTo>
                  <a:lnTo>
                    <a:pt x="787597" y="131248"/>
                  </a:lnTo>
                  <a:lnTo>
                    <a:pt x="746898" y="151327"/>
                  </a:lnTo>
                  <a:lnTo>
                    <a:pt x="706971" y="172695"/>
                  </a:lnTo>
                  <a:lnTo>
                    <a:pt x="667842" y="195327"/>
                  </a:lnTo>
                  <a:lnTo>
                    <a:pt x="629541" y="219193"/>
                  </a:lnTo>
                  <a:lnTo>
                    <a:pt x="592093" y="244268"/>
                  </a:lnTo>
                  <a:lnTo>
                    <a:pt x="555525" y="270524"/>
                  </a:lnTo>
                  <a:lnTo>
                    <a:pt x="519866" y="297933"/>
                  </a:lnTo>
                  <a:lnTo>
                    <a:pt x="485143" y="326469"/>
                  </a:lnTo>
                  <a:lnTo>
                    <a:pt x="451382" y="356104"/>
                  </a:lnTo>
                  <a:lnTo>
                    <a:pt x="418611" y="386811"/>
                  </a:lnTo>
                  <a:lnTo>
                    <a:pt x="386857" y="418562"/>
                  </a:lnTo>
                  <a:lnTo>
                    <a:pt x="356148" y="451331"/>
                  </a:lnTo>
                  <a:lnTo>
                    <a:pt x="326511" y="485091"/>
                  </a:lnTo>
                  <a:lnTo>
                    <a:pt x="297973" y="519813"/>
                  </a:lnTo>
                  <a:lnTo>
                    <a:pt x="270561" y="555471"/>
                  </a:lnTo>
                  <a:lnTo>
                    <a:pt x="244303" y="592037"/>
                  </a:lnTo>
                  <a:lnTo>
                    <a:pt x="219225" y="629485"/>
                  </a:lnTo>
                  <a:lnTo>
                    <a:pt x="195356" y="667786"/>
                  </a:lnTo>
                  <a:lnTo>
                    <a:pt x="172722" y="706914"/>
                  </a:lnTo>
                  <a:lnTo>
                    <a:pt x="151351" y="746842"/>
                  </a:lnTo>
                  <a:lnTo>
                    <a:pt x="131269" y="787542"/>
                  </a:lnTo>
                  <a:lnTo>
                    <a:pt x="112505" y="828987"/>
                  </a:lnTo>
                  <a:lnTo>
                    <a:pt x="95085" y="871150"/>
                  </a:lnTo>
                  <a:lnTo>
                    <a:pt x="79037" y="914003"/>
                  </a:lnTo>
                  <a:lnTo>
                    <a:pt x="64388" y="957520"/>
                  </a:lnTo>
                  <a:lnTo>
                    <a:pt x="51165" y="1001672"/>
                  </a:lnTo>
                  <a:lnTo>
                    <a:pt x="39396" y="1046434"/>
                  </a:lnTo>
                  <a:lnTo>
                    <a:pt x="29107" y="1091776"/>
                  </a:lnTo>
                  <a:lnTo>
                    <a:pt x="20327" y="1137674"/>
                  </a:lnTo>
                  <a:lnTo>
                    <a:pt x="13082" y="1184098"/>
                  </a:lnTo>
                  <a:lnTo>
                    <a:pt x="7399" y="1231022"/>
                  </a:lnTo>
                  <a:lnTo>
                    <a:pt x="3306" y="1278419"/>
                  </a:lnTo>
                  <a:lnTo>
                    <a:pt x="831" y="1326260"/>
                  </a:lnTo>
                  <a:lnTo>
                    <a:pt x="0" y="1374520"/>
                  </a:lnTo>
                  <a:lnTo>
                    <a:pt x="831" y="1422773"/>
                  </a:lnTo>
                  <a:lnTo>
                    <a:pt x="3306" y="1470607"/>
                  </a:lnTo>
                  <a:lnTo>
                    <a:pt x="7399" y="1517996"/>
                  </a:lnTo>
                  <a:lnTo>
                    <a:pt x="13082" y="1564913"/>
                  </a:lnTo>
                  <a:lnTo>
                    <a:pt x="20327" y="1611331"/>
                  </a:lnTo>
                  <a:lnTo>
                    <a:pt x="29107" y="1657222"/>
                  </a:lnTo>
                  <a:lnTo>
                    <a:pt x="39396" y="1702559"/>
                  </a:lnTo>
                  <a:lnTo>
                    <a:pt x="51165" y="1747314"/>
                  </a:lnTo>
                  <a:lnTo>
                    <a:pt x="64388" y="1791461"/>
                  </a:lnTo>
                  <a:lnTo>
                    <a:pt x="79037" y="1834973"/>
                  </a:lnTo>
                  <a:lnTo>
                    <a:pt x="95085" y="1877821"/>
                  </a:lnTo>
                  <a:lnTo>
                    <a:pt x="112505" y="1919979"/>
                  </a:lnTo>
                  <a:lnTo>
                    <a:pt x="131269" y="1961420"/>
                  </a:lnTo>
                  <a:lnTo>
                    <a:pt x="151351" y="2002116"/>
                  </a:lnTo>
                  <a:lnTo>
                    <a:pt x="172722" y="2042040"/>
                  </a:lnTo>
                  <a:lnTo>
                    <a:pt x="195356" y="2081164"/>
                  </a:lnTo>
                  <a:lnTo>
                    <a:pt x="219225" y="2119462"/>
                  </a:lnTo>
                  <a:lnTo>
                    <a:pt x="244303" y="2156907"/>
                  </a:lnTo>
                  <a:lnTo>
                    <a:pt x="270561" y="2193470"/>
                  </a:lnTo>
                  <a:lnTo>
                    <a:pt x="297973" y="2229125"/>
                  </a:lnTo>
                  <a:lnTo>
                    <a:pt x="326511" y="2263845"/>
                  </a:lnTo>
                  <a:lnTo>
                    <a:pt x="356148" y="2297602"/>
                  </a:lnTo>
                  <a:lnTo>
                    <a:pt x="386857" y="2330368"/>
                  </a:lnTo>
                  <a:lnTo>
                    <a:pt x="418611" y="2362118"/>
                  </a:lnTo>
                  <a:lnTo>
                    <a:pt x="451382" y="2392823"/>
                  </a:lnTo>
                  <a:lnTo>
                    <a:pt x="485143" y="2422456"/>
                  </a:lnTo>
                  <a:lnTo>
                    <a:pt x="519866" y="2450991"/>
                  </a:lnTo>
                  <a:lnTo>
                    <a:pt x="555525" y="2478399"/>
                  </a:lnTo>
                  <a:lnTo>
                    <a:pt x="592093" y="2504653"/>
                  </a:lnTo>
                  <a:lnTo>
                    <a:pt x="629541" y="2529727"/>
                  </a:lnTo>
                  <a:lnTo>
                    <a:pt x="667842" y="2553592"/>
                  </a:lnTo>
                  <a:lnTo>
                    <a:pt x="706971" y="2576223"/>
                  </a:lnTo>
                  <a:lnTo>
                    <a:pt x="746898" y="2597591"/>
                  </a:lnTo>
                  <a:lnTo>
                    <a:pt x="787597" y="2617669"/>
                  </a:lnTo>
                  <a:lnTo>
                    <a:pt x="829041" y="2636430"/>
                  </a:lnTo>
                  <a:lnTo>
                    <a:pt x="871202" y="2653846"/>
                  </a:lnTo>
                  <a:lnTo>
                    <a:pt x="914053" y="2669892"/>
                  </a:lnTo>
                  <a:lnTo>
                    <a:pt x="957567" y="2684538"/>
                  </a:lnTo>
                  <a:lnTo>
                    <a:pt x="1001717" y="2697759"/>
                  </a:lnTo>
                  <a:lnTo>
                    <a:pt x="1046475" y="2709526"/>
                  </a:lnTo>
                  <a:lnTo>
                    <a:pt x="1091814" y="2719812"/>
                  </a:lnTo>
                  <a:lnTo>
                    <a:pt x="1137706" y="2728591"/>
                  </a:lnTo>
                  <a:lnTo>
                    <a:pt x="1184125" y="2735835"/>
                  </a:lnTo>
                  <a:lnTo>
                    <a:pt x="1231043" y="2741516"/>
                  </a:lnTo>
                  <a:lnTo>
                    <a:pt x="1278433" y="2745608"/>
                  </a:lnTo>
                  <a:lnTo>
                    <a:pt x="1326268" y="2748083"/>
                  </a:lnTo>
                  <a:lnTo>
                    <a:pt x="1374521" y="2748914"/>
                  </a:lnTo>
                  <a:lnTo>
                    <a:pt x="1422773" y="2748083"/>
                  </a:lnTo>
                  <a:lnTo>
                    <a:pt x="1470608" y="2745608"/>
                  </a:lnTo>
                  <a:lnTo>
                    <a:pt x="1517998" y="2741516"/>
                  </a:lnTo>
                  <a:lnTo>
                    <a:pt x="1564916" y="2735835"/>
                  </a:lnTo>
                  <a:lnTo>
                    <a:pt x="1611335" y="2728591"/>
                  </a:lnTo>
                  <a:lnTo>
                    <a:pt x="1657227" y="2719812"/>
                  </a:lnTo>
                  <a:lnTo>
                    <a:pt x="1702566" y="2709526"/>
                  </a:lnTo>
                  <a:lnTo>
                    <a:pt x="1747324" y="2697759"/>
                  </a:lnTo>
                  <a:lnTo>
                    <a:pt x="1791474" y="2684538"/>
                  </a:lnTo>
                  <a:lnTo>
                    <a:pt x="1834988" y="2669892"/>
                  </a:lnTo>
                  <a:lnTo>
                    <a:pt x="1877839" y="2653846"/>
                  </a:lnTo>
                  <a:lnTo>
                    <a:pt x="1920000" y="2636430"/>
                  </a:lnTo>
                  <a:lnTo>
                    <a:pt x="1961444" y="2617669"/>
                  </a:lnTo>
                  <a:lnTo>
                    <a:pt x="2002143" y="2597591"/>
                  </a:lnTo>
                  <a:lnTo>
                    <a:pt x="2042070" y="2576223"/>
                  </a:lnTo>
                  <a:lnTo>
                    <a:pt x="2081199" y="2553592"/>
                  </a:lnTo>
                  <a:lnTo>
                    <a:pt x="2119500" y="2529727"/>
                  </a:lnTo>
                  <a:lnTo>
                    <a:pt x="2156948" y="2504653"/>
                  </a:lnTo>
                  <a:lnTo>
                    <a:pt x="2193516" y="2478399"/>
                  </a:lnTo>
                  <a:lnTo>
                    <a:pt x="2229175" y="2450991"/>
                  </a:lnTo>
                  <a:lnTo>
                    <a:pt x="2263898" y="2422456"/>
                  </a:lnTo>
                  <a:lnTo>
                    <a:pt x="2297659" y="2392823"/>
                  </a:lnTo>
                  <a:lnTo>
                    <a:pt x="2330430" y="2362118"/>
                  </a:lnTo>
                  <a:lnTo>
                    <a:pt x="2362184" y="2330368"/>
                  </a:lnTo>
                  <a:lnTo>
                    <a:pt x="2392893" y="2297602"/>
                  </a:lnTo>
                  <a:lnTo>
                    <a:pt x="2422530" y="2263845"/>
                  </a:lnTo>
                  <a:lnTo>
                    <a:pt x="2451068" y="2229125"/>
                  </a:lnTo>
                  <a:lnTo>
                    <a:pt x="2478480" y="2193470"/>
                  </a:lnTo>
                  <a:lnTo>
                    <a:pt x="2504738" y="2156907"/>
                  </a:lnTo>
                  <a:lnTo>
                    <a:pt x="2529816" y="2119462"/>
                  </a:lnTo>
                  <a:lnTo>
                    <a:pt x="2553685" y="2081164"/>
                  </a:lnTo>
                  <a:lnTo>
                    <a:pt x="2576319" y="2042040"/>
                  </a:lnTo>
                  <a:lnTo>
                    <a:pt x="2597690" y="2002116"/>
                  </a:lnTo>
                  <a:lnTo>
                    <a:pt x="2617772" y="1961420"/>
                  </a:lnTo>
                  <a:lnTo>
                    <a:pt x="2636536" y="1919979"/>
                  </a:lnTo>
                  <a:lnTo>
                    <a:pt x="2653956" y="1877821"/>
                  </a:lnTo>
                  <a:lnTo>
                    <a:pt x="2670004" y="1834973"/>
                  </a:lnTo>
                  <a:lnTo>
                    <a:pt x="2684653" y="1791461"/>
                  </a:lnTo>
                  <a:lnTo>
                    <a:pt x="2697876" y="1747314"/>
                  </a:lnTo>
                  <a:lnTo>
                    <a:pt x="2709645" y="1702559"/>
                  </a:lnTo>
                  <a:lnTo>
                    <a:pt x="2719934" y="1657222"/>
                  </a:lnTo>
                  <a:lnTo>
                    <a:pt x="2728714" y="1611331"/>
                  </a:lnTo>
                  <a:lnTo>
                    <a:pt x="2735959" y="1564913"/>
                  </a:lnTo>
                  <a:lnTo>
                    <a:pt x="2741642" y="1517996"/>
                  </a:lnTo>
                  <a:lnTo>
                    <a:pt x="2745735" y="1470607"/>
                  </a:lnTo>
                  <a:lnTo>
                    <a:pt x="2748210" y="1422773"/>
                  </a:lnTo>
                  <a:lnTo>
                    <a:pt x="2749042" y="1374520"/>
                  </a:lnTo>
                  <a:lnTo>
                    <a:pt x="2748210" y="1326260"/>
                  </a:lnTo>
                  <a:lnTo>
                    <a:pt x="2745735" y="1278419"/>
                  </a:lnTo>
                  <a:lnTo>
                    <a:pt x="2741642" y="1231022"/>
                  </a:lnTo>
                  <a:lnTo>
                    <a:pt x="2735959" y="1184098"/>
                  </a:lnTo>
                  <a:lnTo>
                    <a:pt x="2728714" y="1137674"/>
                  </a:lnTo>
                  <a:lnTo>
                    <a:pt x="2719934" y="1091776"/>
                  </a:lnTo>
                  <a:lnTo>
                    <a:pt x="2709645" y="1046434"/>
                  </a:lnTo>
                  <a:lnTo>
                    <a:pt x="2697876" y="1001672"/>
                  </a:lnTo>
                  <a:lnTo>
                    <a:pt x="2684653" y="957520"/>
                  </a:lnTo>
                  <a:lnTo>
                    <a:pt x="2670004" y="914003"/>
                  </a:lnTo>
                  <a:lnTo>
                    <a:pt x="2653956" y="871150"/>
                  </a:lnTo>
                  <a:lnTo>
                    <a:pt x="2636536" y="828987"/>
                  </a:lnTo>
                  <a:lnTo>
                    <a:pt x="2617772" y="787542"/>
                  </a:lnTo>
                  <a:lnTo>
                    <a:pt x="2597690" y="746842"/>
                  </a:lnTo>
                  <a:lnTo>
                    <a:pt x="2576319" y="706914"/>
                  </a:lnTo>
                  <a:lnTo>
                    <a:pt x="2553685" y="667786"/>
                  </a:lnTo>
                  <a:lnTo>
                    <a:pt x="2529816" y="629485"/>
                  </a:lnTo>
                  <a:lnTo>
                    <a:pt x="2504738" y="592037"/>
                  </a:lnTo>
                  <a:lnTo>
                    <a:pt x="2478480" y="555471"/>
                  </a:lnTo>
                  <a:lnTo>
                    <a:pt x="2451068" y="519813"/>
                  </a:lnTo>
                  <a:lnTo>
                    <a:pt x="2422530" y="485091"/>
                  </a:lnTo>
                  <a:lnTo>
                    <a:pt x="2392893" y="451331"/>
                  </a:lnTo>
                  <a:lnTo>
                    <a:pt x="2362184" y="418562"/>
                  </a:lnTo>
                  <a:lnTo>
                    <a:pt x="2330430" y="386811"/>
                  </a:lnTo>
                  <a:lnTo>
                    <a:pt x="2297659" y="356104"/>
                  </a:lnTo>
                  <a:lnTo>
                    <a:pt x="2263898" y="326469"/>
                  </a:lnTo>
                  <a:lnTo>
                    <a:pt x="2229175" y="297933"/>
                  </a:lnTo>
                  <a:lnTo>
                    <a:pt x="2193516" y="270524"/>
                  </a:lnTo>
                  <a:lnTo>
                    <a:pt x="2156948" y="244268"/>
                  </a:lnTo>
                  <a:lnTo>
                    <a:pt x="2119500" y="219193"/>
                  </a:lnTo>
                  <a:lnTo>
                    <a:pt x="2081199" y="195327"/>
                  </a:lnTo>
                  <a:lnTo>
                    <a:pt x="2042070" y="172695"/>
                  </a:lnTo>
                  <a:lnTo>
                    <a:pt x="2002143" y="151327"/>
                  </a:lnTo>
                  <a:lnTo>
                    <a:pt x="1961444" y="131248"/>
                  </a:lnTo>
                  <a:lnTo>
                    <a:pt x="1920000" y="112486"/>
                  </a:lnTo>
                  <a:lnTo>
                    <a:pt x="1877839" y="95069"/>
                  </a:lnTo>
                  <a:lnTo>
                    <a:pt x="1834988" y="79024"/>
                  </a:lnTo>
                  <a:lnTo>
                    <a:pt x="1791474" y="64377"/>
                  </a:lnTo>
                  <a:lnTo>
                    <a:pt x="1747324" y="51156"/>
                  </a:lnTo>
                  <a:lnTo>
                    <a:pt x="1702566" y="39389"/>
                  </a:lnTo>
                  <a:lnTo>
                    <a:pt x="1657227" y="29102"/>
                  </a:lnTo>
                  <a:lnTo>
                    <a:pt x="1611335" y="20323"/>
                  </a:lnTo>
                  <a:lnTo>
                    <a:pt x="1564916" y="13079"/>
                  </a:lnTo>
                  <a:lnTo>
                    <a:pt x="1517998" y="7398"/>
                  </a:lnTo>
                  <a:lnTo>
                    <a:pt x="1470608" y="3306"/>
                  </a:lnTo>
                  <a:lnTo>
                    <a:pt x="1422773" y="831"/>
                  </a:lnTo>
                  <a:lnTo>
                    <a:pt x="1374521" y="0"/>
                  </a:lnTo>
                  <a:close/>
                </a:path>
              </a:pathLst>
            </a:custGeom>
            <a:solidFill>
              <a:srgbClr val="E6333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9" name="object 39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15007844" y="1012317"/>
              <a:ext cx="2405634" cy="2405633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14421993" y="5507608"/>
              <a:ext cx="2405761" cy="2405760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15093060" y="8442325"/>
              <a:ext cx="1517650" cy="381000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14265528" y="8898026"/>
              <a:ext cx="3155950" cy="320040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14620621" y="9172346"/>
              <a:ext cx="2423032" cy="274319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15652375" y="3905376"/>
              <a:ext cx="1123611" cy="220979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15315565" y="4280281"/>
              <a:ext cx="2012569" cy="320039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15887066" y="4618951"/>
              <a:ext cx="649682" cy="182223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5573122" y="4882588"/>
              <a:ext cx="1282798" cy="18834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90540" cy="10287000"/>
            <a:chOff x="0" y="0"/>
            <a:chExt cx="18290540" cy="10287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8288000" cy="1028700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270167" y="329171"/>
              <a:ext cx="17671415" cy="9629140"/>
            </a:xfrm>
            <a:custGeom>
              <a:avLst/>
              <a:gdLst/>
              <a:ahLst/>
              <a:cxnLst/>
              <a:rect l="l" t="t" r="r" b="b"/>
              <a:pathLst>
                <a:path w="17671415" h="9629140">
                  <a:moveTo>
                    <a:pt x="17671288" y="0"/>
                  </a:moveTo>
                  <a:lnTo>
                    <a:pt x="0" y="0"/>
                  </a:lnTo>
                  <a:lnTo>
                    <a:pt x="0" y="9628632"/>
                  </a:lnTo>
                  <a:lnTo>
                    <a:pt x="17671288" y="9628632"/>
                  </a:lnTo>
                  <a:lnTo>
                    <a:pt x="1767128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70167" y="8310867"/>
              <a:ext cx="3311271" cy="1646936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7533640" y="1896745"/>
              <a:ext cx="0" cy="6292215"/>
            </a:xfrm>
            <a:custGeom>
              <a:avLst/>
              <a:gdLst/>
              <a:ahLst/>
              <a:cxnLst/>
              <a:rect l="l" t="t" r="r" b="b"/>
              <a:pathLst>
                <a:path h="6292215">
                  <a:moveTo>
                    <a:pt x="0" y="6292087"/>
                  </a:moveTo>
                  <a:lnTo>
                    <a:pt x="0" y="0"/>
                  </a:lnTo>
                </a:path>
              </a:pathLst>
            </a:custGeom>
            <a:ln w="38100">
              <a:solidFill>
                <a:srgbClr val="003E5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207039" y="9208452"/>
              <a:ext cx="1083405" cy="1078547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7972932" y="3133470"/>
              <a:ext cx="2748915" cy="2749550"/>
            </a:xfrm>
            <a:custGeom>
              <a:avLst/>
              <a:gdLst/>
              <a:ahLst/>
              <a:cxnLst/>
              <a:rect l="l" t="t" r="r" b="b"/>
              <a:pathLst>
                <a:path w="2748915" h="2749550">
                  <a:moveTo>
                    <a:pt x="1374394" y="0"/>
                  </a:moveTo>
                  <a:lnTo>
                    <a:pt x="1326141" y="831"/>
                  </a:lnTo>
                  <a:lnTo>
                    <a:pt x="1278307" y="3306"/>
                  </a:lnTo>
                  <a:lnTo>
                    <a:pt x="1230918" y="7398"/>
                  </a:lnTo>
                  <a:lnTo>
                    <a:pt x="1184001" y="13079"/>
                  </a:lnTo>
                  <a:lnTo>
                    <a:pt x="1137583" y="20323"/>
                  </a:lnTo>
                  <a:lnTo>
                    <a:pt x="1091692" y="29102"/>
                  </a:lnTo>
                  <a:lnTo>
                    <a:pt x="1046355" y="39389"/>
                  </a:lnTo>
                  <a:lnTo>
                    <a:pt x="1001600" y="51156"/>
                  </a:lnTo>
                  <a:lnTo>
                    <a:pt x="957453" y="64377"/>
                  </a:lnTo>
                  <a:lnTo>
                    <a:pt x="913941" y="79024"/>
                  </a:lnTo>
                  <a:lnTo>
                    <a:pt x="871093" y="95069"/>
                  </a:lnTo>
                  <a:lnTo>
                    <a:pt x="828935" y="112486"/>
                  </a:lnTo>
                  <a:lnTo>
                    <a:pt x="787494" y="131248"/>
                  </a:lnTo>
                  <a:lnTo>
                    <a:pt x="746798" y="151327"/>
                  </a:lnTo>
                  <a:lnTo>
                    <a:pt x="706874" y="172695"/>
                  </a:lnTo>
                  <a:lnTo>
                    <a:pt x="667750" y="195327"/>
                  </a:lnTo>
                  <a:lnTo>
                    <a:pt x="629452" y="219193"/>
                  </a:lnTo>
                  <a:lnTo>
                    <a:pt x="592007" y="244268"/>
                  </a:lnTo>
                  <a:lnTo>
                    <a:pt x="555444" y="270524"/>
                  </a:lnTo>
                  <a:lnTo>
                    <a:pt x="519789" y="297933"/>
                  </a:lnTo>
                  <a:lnTo>
                    <a:pt x="485069" y="326469"/>
                  </a:lnTo>
                  <a:lnTo>
                    <a:pt x="451312" y="356104"/>
                  </a:lnTo>
                  <a:lnTo>
                    <a:pt x="418546" y="386811"/>
                  </a:lnTo>
                  <a:lnTo>
                    <a:pt x="386796" y="418562"/>
                  </a:lnTo>
                  <a:lnTo>
                    <a:pt x="356091" y="451331"/>
                  </a:lnTo>
                  <a:lnTo>
                    <a:pt x="326458" y="485091"/>
                  </a:lnTo>
                  <a:lnTo>
                    <a:pt x="297923" y="519813"/>
                  </a:lnTo>
                  <a:lnTo>
                    <a:pt x="270515" y="555471"/>
                  </a:lnTo>
                  <a:lnTo>
                    <a:pt x="244261" y="592037"/>
                  </a:lnTo>
                  <a:lnTo>
                    <a:pt x="219187" y="629485"/>
                  </a:lnTo>
                  <a:lnTo>
                    <a:pt x="195322" y="667786"/>
                  </a:lnTo>
                  <a:lnTo>
                    <a:pt x="172691" y="706914"/>
                  </a:lnTo>
                  <a:lnTo>
                    <a:pt x="151323" y="746842"/>
                  </a:lnTo>
                  <a:lnTo>
                    <a:pt x="131245" y="787542"/>
                  </a:lnTo>
                  <a:lnTo>
                    <a:pt x="112484" y="828987"/>
                  </a:lnTo>
                  <a:lnTo>
                    <a:pt x="95068" y="871150"/>
                  </a:lnTo>
                  <a:lnTo>
                    <a:pt x="79022" y="914003"/>
                  </a:lnTo>
                  <a:lnTo>
                    <a:pt x="64376" y="957520"/>
                  </a:lnTo>
                  <a:lnTo>
                    <a:pt x="51155" y="1001672"/>
                  </a:lnTo>
                  <a:lnTo>
                    <a:pt x="39388" y="1046434"/>
                  </a:lnTo>
                  <a:lnTo>
                    <a:pt x="29102" y="1091776"/>
                  </a:lnTo>
                  <a:lnTo>
                    <a:pt x="20323" y="1137674"/>
                  </a:lnTo>
                  <a:lnTo>
                    <a:pt x="13079" y="1184098"/>
                  </a:lnTo>
                  <a:lnTo>
                    <a:pt x="7398" y="1231022"/>
                  </a:lnTo>
                  <a:lnTo>
                    <a:pt x="3306" y="1278419"/>
                  </a:lnTo>
                  <a:lnTo>
                    <a:pt x="831" y="1326260"/>
                  </a:lnTo>
                  <a:lnTo>
                    <a:pt x="0" y="1374520"/>
                  </a:lnTo>
                  <a:lnTo>
                    <a:pt x="831" y="1422773"/>
                  </a:lnTo>
                  <a:lnTo>
                    <a:pt x="3306" y="1470608"/>
                  </a:lnTo>
                  <a:lnTo>
                    <a:pt x="7398" y="1517998"/>
                  </a:lnTo>
                  <a:lnTo>
                    <a:pt x="13079" y="1564916"/>
                  </a:lnTo>
                  <a:lnTo>
                    <a:pt x="20323" y="1611335"/>
                  </a:lnTo>
                  <a:lnTo>
                    <a:pt x="29102" y="1657227"/>
                  </a:lnTo>
                  <a:lnTo>
                    <a:pt x="39388" y="1702566"/>
                  </a:lnTo>
                  <a:lnTo>
                    <a:pt x="51155" y="1747324"/>
                  </a:lnTo>
                  <a:lnTo>
                    <a:pt x="64376" y="1791474"/>
                  </a:lnTo>
                  <a:lnTo>
                    <a:pt x="79022" y="1834988"/>
                  </a:lnTo>
                  <a:lnTo>
                    <a:pt x="95068" y="1877839"/>
                  </a:lnTo>
                  <a:lnTo>
                    <a:pt x="112484" y="1920000"/>
                  </a:lnTo>
                  <a:lnTo>
                    <a:pt x="131245" y="1961444"/>
                  </a:lnTo>
                  <a:lnTo>
                    <a:pt x="151323" y="2002143"/>
                  </a:lnTo>
                  <a:lnTo>
                    <a:pt x="172691" y="2042070"/>
                  </a:lnTo>
                  <a:lnTo>
                    <a:pt x="195322" y="2081199"/>
                  </a:lnTo>
                  <a:lnTo>
                    <a:pt x="219187" y="2119500"/>
                  </a:lnTo>
                  <a:lnTo>
                    <a:pt x="244261" y="2156948"/>
                  </a:lnTo>
                  <a:lnTo>
                    <a:pt x="270515" y="2193516"/>
                  </a:lnTo>
                  <a:lnTo>
                    <a:pt x="297923" y="2229175"/>
                  </a:lnTo>
                  <a:lnTo>
                    <a:pt x="326458" y="2263898"/>
                  </a:lnTo>
                  <a:lnTo>
                    <a:pt x="356091" y="2297659"/>
                  </a:lnTo>
                  <a:lnTo>
                    <a:pt x="386796" y="2330430"/>
                  </a:lnTo>
                  <a:lnTo>
                    <a:pt x="418546" y="2362184"/>
                  </a:lnTo>
                  <a:lnTo>
                    <a:pt x="451312" y="2392893"/>
                  </a:lnTo>
                  <a:lnTo>
                    <a:pt x="485069" y="2422530"/>
                  </a:lnTo>
                  <a:lnTo>
                    <a:pt x="519789" y="2451068"/>
                  </a:lnTo>
                  <a:lnTo>
                    <a:pt x="555444" y="2478480"/>
                  </a:lnTo>
                  <a:lnTo>
                    <a:pt x="592007" y="2504738"/>
                  </a:lnTo>
                  <a:lnTo>
                    <a:pt x="629452" y="2529816"/>
                  </a:lnTo>
                  <a:lnTo>
                    <a:pt x="667750" y="2553685"/>
                  </a:lnTo>
                  <a:lnTo>
                    <a:pt x="706874" y="2576319"/>
                  </a:lnTo>
                  <a:lnTo>
                    <a:pt x="746798" y="2597690"/>
                  </a:lnTo>
                  <a:lnTo>
                    <a:pt x="787494" y="2617772"/>
                  </a:lnTo>
                  <a:lnTo>
                    <a:pt x="828935" y="2636536"/>
                  </a:lnTo>
                  <a:lnTo>
                    <a:pt x="871093" y="2653956"/>
                  </a:lnTo>
                  <a:lnTo>
                    <a:pt x="913941" y="2670004"/>
                  </a:lnTo>
                  <a:lnTo>
                    <a:pt x="957453" y="2684653"/>
                  </a:lnTo>
                  <a:lnTo>
                    <a:pt x="1001600" y="2697876"/>
                  </a:lnTo>
                  <a:lnTo>
                    <a:pt x="1046355" y="2709645"/>
                  </a:lnTo>
                  <a:lnTo>
                    <a:pt x="1091692" y="2719934"/>
                  </a:lnTo>
                  <a:lnTo>
                    <a:pt x="1137583" y="2728714"/>
                  </a:lnTo>
                  <a:lnTo>
                    <a:pt x="1184001" y="2735959"/>
                  </a:lnTo>
                  <a:lnTo>
                    <a:pt x="1230918" y="2741642"/>
                  </a:lnTo>
                  <a:lnTo>
                    <a:pt x="1278307" y="2745735"/>
                  </a:lnTo>
                  <a:lnTo>
                    <a:pt x="1326141" y="2748210"/>
                  </a:lnTo>
                  <a:lnTo>
                    <a:pt x="1374394" y="2749041"/>
                  </a:lnTo>
                  <a:lnTo>
                    <a:pt x="1422654" y="2748210"/>
                  </a:lnTo>
                  <a:lnTo>
                    <a:pt x="1470495" y="2745735"/>
                  </a:lnTo>
                  <a:lnTo>
                    <a:pt x="1517892" y="2741642"/>
                  </a:lnTo>
                  <a:lnTo>
                    <a:pt x="1564816" y="2735959"/>
                  </a:lnTo>
                  <a:lnTo>
                    <a:pt x="1611240" y="2728714"/>
                  </a:lnTo>
                  <a:lnTo>
                    <a:pt x="1657138" y="2719934"/>
                  </a:lnTo>
                  <a:lnTo>
                    <a:pt x="1702480" y="2709645"/>
                  </a:lnTo>
                  <a:lnTo>
                    <a:pt x="1747242" y="2697876"/>
                  </a:lnTo>
                  <a:lnTo>
                    <a:pt x="1791394" y="2684653"/>
                  </a:lnTo>
                  <a:lnTo>
                    <a:pt x="1834911" y="2670004"/>
                  </a:lnTo>
                  <a:lnTo>
                    <a:pt x="1877764" y="2653956"/>
                  </a:lnTo>
                  <a:lnTo>
                    <a:pt x="1919927" y="2636536"/>
                  </a:lnTo>
                  <a:lnTo>
                    <a:pt x="1961372" y="2617772"/>
                  </a:lnTo>
                  <a:lnTo>
                    <a:pt x="2002072" y="2597690"/>
                  </a:lnTo>
                  <a:lnTo>
                    <a:pt x="2042000" y="2576319"/>
                  </a:lnTo>
                  <a:lnTo>
                    <a:pt x="2081128" y="2553685"/>
                  </a:lnTo>
                  <a:lnTo>
                    <a:pt x="2119429" y="2529816"/>
                  </a:lnTo>
                  <a:lnTo>
                    <a:pt x="2156877" y="2504738"/>
                  </a:lnTo>
                  <a:lnTo>
                    <a:pt x="2193443" y="2478480"/>
                  </a:lnTo>
                  <a:lnTo>
                    <a:pt x="2229101" y="2451068"/>
                  </a:lnTo>
                  <a:lnTo>
                    <a:pt x="2263823" y="2422530"/>
                  </a:lnTo>
                  <a:lnTo>
                    <a:pt x="2297583" y="2392893"/>
                  </a:lnTo>
                  <a:lnTo>
                    <a:pt x="2330352" y="2362184"/>
                  </a:lnTo>
                  <a:lnTo>
                    <a:pt x="2362103" y="2330430"/>
                  </a:lnTo>
                  <a:lnTo>
                    <a:pt x="2392810" y="2297659"/>
                  </a:lnTo>
                  <a:lnTo>
                    <a:pt x="2422445" y="2263898"/>
                  </a:lnTo>
                  <a:lnTo>
                    <a:pt x="2450981" y="2229175"/>
                  </a:lnTo>
                  <a:lnTo>
                    <a:pt x="2478390" y="2193516"/>
                  </a:lnTo>
                  <a:lnTo>
                    <a:pt x="2504646" y="2156948"/>
                  </a:lnTo>
                  <a:lnTo>
                    <a:pt x="2529721" y="2119500"/>
                  </a:lnTo>
                  <a:lnTo>
                    <a:pt x="2553587" y="2081199"/>
                  </a:lnTo>
                  <a:lnTo>
                    <a:pt x="2576219" y="2042070"/>
                  </a:lnTo>
                  <a:lnTo>
                    <a:pt x="2597587" y="2002143"/>
                  </a:lnTo>
                  <a:lnTo>
                    <a:pt x="2617666" y="1961444"/>
                  </a:lnTo>
                  <a:lnTo>
                    <a:pt x="2636428" y="1920000"/>
                  </a:lnTo>
                  <a:lnTo>
                    <a:pt x="2653845" y="1877839"/>
                  </a:lnTo>
                  <a:lnTo>
                    <a:pt x="2669890" y="1834988"/>
                  </a:lnTo>
                  <a:lnTo>
                    <a:pt x="2684537" y="1791474"/>
                  </a:lnTo>
                  <a:lnTo>
                    <a:pt x="2697758" y="1747324"/>
                  </a:lnTo>
                  <a:lnTo>
                    <a:pt x="2709525" y="1702566"/>
                  </a:lnTo>
                  <a:lnTo>
                    <a:pt x="2719812" y="1657227"/>
                  </a:lnTo>
                  <a:lnTo>
                    <a:pt x="2728591" y="1611335"/>
                  </a:lnTo>
                  <a:lnTo>
                    <a:pt x="2735835" y="1564916"/>
                  </a:lnTo>
                  <a:lnTo>
                    <a:pt x="2741516" y="1517998"/>
                  </a:lnTo>
                  <a:lnTo>
                    <a:pt x="2745608" y="1470608"/>
                  </a:lnTo>
                  <a:lnTo>
                    <a:pt x="2748083" y="1422773"/>
                  </a:lnTo>
                  <a:lnTo>
                    <a:pt x="2748915" y="1374520"/>
                  </a:lnTo>
                  <a:lnTo>
                    <a:pt x="2748083" y="1326260"/>
                  </a:lnTo>
                  <a:lnTo>
                    <a:pt x="2745608" y="1278419"/>
                  </a:lnTo>
                  <a:lnTo>
                    <a:pt x="2741516" y="1231022"/>
                  </a:lnTo>
                  <a:lnTo>
                    <a:pt x="2735835" y="1184098"/>
                  </a:lnTo>
                  <a:lnTo>
                    <a:pt x="2728591" y="1137674"/>
                  </a:lnTo>
                  <a:lnTo>
                    <a:pt x="2719812" y="1091776"/>
                  </a:lnTo>
                  <a:lnTo>
                    <a:pt x="2709525" y="1046434"/>
                  </a:lnTo>
                  <a:lnTo>
                    <a:pt x="2697758" y="1001672"/>
                  </a:lnTo>
                  <a:lnTo>
                    <a:pt x="2684537" y="957520"/>
                  </a:lnTo>
                  <a:lnTo>
                    <a:pt x="2669890" y="914003"/>
                  </a:lnTo>
                  <a:lnTo>
                    <a:pt x="2653845" y="871150"/>
                  </a:lnTo>
                  <a:lnTo>
                    <a:pt x="2636428" y="828987"/>
                  </a:lnTo>
                  <a:lnTo>
                    <a:pt x="2617666" y="787542"/>
                  </a:lnTo>
                  <a:lnTo>
                    <a:pt x="2597587" y="746842"/>
                  </a:lnTo>
                  <a:lnTo>
                    <a:pt x="2576219" y="706914"/>
                  </a:lnTo>
                  <a:lnTo>
                    <a:pt x="2553587" y="667786"/>
                  </a:lnTo>
                  <a:lnTo>
                    <a:pt x="2529721" y="629485"/>
                  </a:lnTo>
                  <a:lnTo>
                    <a:pt x="2504646" y="592037"/>
                  </a:lnTo>
                  <a:lnTo>
                    <a:pt x="2478390" y="555471"/>
                  </a:lnTo>
                  <a:lnTo>
                    <a:pt x="2450981" y="519813"/>
                  </a:lnTo>
                  <a:lnTo>
                    <a:pt x="2422445" y="485091"/>
                  </a:lnTo>
                  <a:lnTo>
                    <a:pt x="2392810" y="451331"/>
                  </a:lnTo>
                  <a:lnTo>
                    <a:pt x="2362103" y="418562"/>
                  </a:lnTo>
                  <a:lnTo>
                    <a:pt x="2330352" y="386811"/>
                  </a:lnTo>
                  <a:lnTo>
                    <a:pt x="2297583" y="356104"/>
                  </a:lnTo>
                  <a:lnTo>
                    <a:pt x="2263823" y="326469"/>
                  </a:lnTo>
                  <a:lnTo>
                    <a:pt x="2229101" y="297933"/>
                  </a:lnTo>
                  <a:lnTo>
                    <a:pt x="2193443" y="270524"/>
                  </a:lnTo>
                  <a:lnTo>
                    <a:pt x="2156877" y="244268"/>
                  </a:lnTo>
                  <a:lnTo>
                    <a:pt x="2119429" y="219193"/>
                  </a:lnTo>
                  <a:lnTo>
                    <a:pt x="2081128" y="195327"/>
                  </a:lnTo>
                  <a:lnTo>
                    <a:pt x="2042000" y="172695"/>
                  </a:lnTo>
                  <a:lnTo>
                    <a:pt x="2002072" y="151327"/>
                  </a:lnTo>
                  <a:lnTo>
                    <a:pt x="1961372" y="131248"/>
                  </a:lnTo>
                  <a:lnTo>
                    <a:pt x="1919927" y="112486"/>
                  </a:lnTo>
                  <a:lnTo>
                    <a:pt x="1877764" y="95069"/>
                  </a:lnTo>
                  <a:lnTo>
                    <a:pt x="1834911" y="79024"/>
                  </a:lnTo>
                  <a:lnTo>
                    <a:pt x="1791394" y="64377"/>
                  </a:lnTo>
                  <a:lnTo>
                    <a:pt x="1747242" y="51156"/>
                  </a:lnTo>
                  <a:lnTo>
                    <a:pt x="1702480" y="39389"/>
                  </a:lnTo>
                  <a:lnTo>
                    <a:pt x="1657138" y="29102"/>
                  </a:lnTo>
                  <a:lnTo>
                    <a:pt x="1611240" y="20323"/>
                  </a:lnTo>
                  <a:lnTo>
                    <a:pt x="1564816" y="13079"/>
                  </a:lnTo>
                  <a:lnTo>
                    <a:pt x="1517892" y="7398"/>
                  </a:lnTo>
                  <a:lnTo>
                    <a:pt x="1470495" y="3306"/>
                  </a:lnTo>
                  <a:lnTo>
                    <a:pt x="1422654" y="831"/>
                  </a:lnTo>
                  <a:lnTo>
                    <a:pt x="1374394" y="0"/>
                  </a:lnTo>
                  <a:close/>
                </a:path>
              </a:pathLst>
            </a:custGeom>
            <a:solidFill>
              <a:srgbClr val="FFB9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1354181" y="3133470"/>
              <a:ext cx="2749550" cy="2749550"/>
            </a:xfrm>
            <a:custGeom>
              <a:avLst/>
              <a:gdLst/>
              <a:ahLst/>
              <a:cxnLst/>
              <a:rect l="l" t="t" r="r" b="b"/>
              <a:pathLst>
                <a:path w="2749550" h="2749550">
                  <a:moveTo>
                    <a:pt x="1374521" y="0"/>
                  </a:moveTo>
                  <a:lnTo>
                    <a:pt x="1326260" y="831"/>
                  </a:lnTo>
                  <a:lnTo>
                    <a:pt x="1278419" y="3306"/>
                  </a:lnTo>
                  <a:lnTo>
                    <a:pt x="1231022" y="7398"/>
                  </a:lnTo>
                  <a:lnTo>
                    <a:pt x="1184098" y="13079"/>
                  </a:lnTo>
                  <a:lnTo>
                    <a:pt x="1137674" y="20323"/>
                  </a:lnTo>
                  <a:lnTo>
                    <a:pt x="1091776" y="29102"/>
                  </a:lnTo>
                  <a:lnTo>
                    <a:pt x="1046434" y="39389"/>
                  </a:lnTo>
                  <a:lnTo>
                    <a:pt x="1001672" y="51156"/>
                  </a:lnTo>
                  <a:lnTo>
                    <a:pt x="957520" y="64377"/>
                  </a:lnTo>
                  <a:lnTo>
                    <a:pt x="914003" y="79024"/>
                  </a:lnTo>
                  <a:lnTo>
                    <a:pt x="871150" y="95069"/>
                  </a:lnTo>
                  <a:lnTo>
                    <a:pt x="828987" y="112486"/>
                  </a:lnTo>
                  <a:lnTo>
                    <a:pt x="787542" y="131248"/>
                  </a:lnTo>
                  <a:lnTo>
                    <a:pt x="746842" y="151327"/>
                  </a:lnTo>
                  <a:lnTo>
                    <a:pt x="706914" y="172695"/>
                  </a:lnTo>
                  <a:lnTo>
                    <a:pt x="667786" y="195327"/>
                  </a:lnTo>
                  <a:lnTo>
                    <a:pt x="629485" y="219193"/>
                  </a:lnTo>
                  <a:lnTo>
                    <a:pt x="592037" y="244268"/>
                  </a:lnTo>
                  <a:lnTo>
                    <a:pt x="555471" y="270524"/>
                  </a:lnTo>
                  <a:lnTo>
                    <a:pt x="519813" y="297933"/>
                  </a:lnTo>
                  <a:lnTo>
                    <a:pt x="485091" y="326469"/>
                  </a:lnTo>
                  <a:lnTo>
                    <a:pt x="451331" y="356104"/>
                  </a:lnTo>
                  <a:lnTo>
                    <a:pt x="418562" y="386811"/>
                  </a:lnTo>
                  <a:lnTo>
                    <a:pt x="386811" y="418562"/>
                  </a:lnTo>
                  <a:lnTo>
                    <a:pt x="356104" y="451331"/>
                  </a:lnTo>
                  <a:lnTo>
                    <a:pt x="326469" y="485091"/>
                  </a:lnTo>
                  <a:lnTo>
                    <a:pt x="297933" y="519813"/>
                  </a:lnTo>
                  <a:lnTo>
                    <a:pt x="270524" y="555471"/>
                  </a:lnTo>
                  <a:lnTo>
                    <a:pt x="244268" y="592037"/>
                  </a:lnTo>
                  <a:lnTo>
                    <a:pt x="219193" y="629485"/>
                  </a:lnTo>
                  <a:lnTo>
                    <a:pt x="195327" y="667786"/>
                  </a:lnTo>
                  <a:lnTo>
                    <a:pt x="172695" y="706914"/>
                  </a:lnTo>
                  <a:lnTo>
                    <a:pt x="151327" y="746842"/>
                  </a:lnTo>
                  <a:lnTo>
                    <a:pt x="131248" y="787542"/>
                  </a:lnTo>
                  <a:lnTo>
                    <a:pt x="112486" y="828987"/>
                  </a:lnTo>
                  <a:lnTo>
                    <a:pt x="95069" y="871150"/>
                  </a:lnTo>
                  <a:lnTo>
                    <a:pt x="79024" y="914003"/>
                  </a:lnTo>
                  <a:lnTo>
                    <a:pt x="64377" y="957520"/>
                  </a:lnTo>
                  <a:lnTo>
                    <a:pt x="51156" y="1001672"/>
                  </a:lnTo>
                  <a:lnTo>
                    <a:pt x="39389" y="1046434"/>
                  </a:lnTo>
                  <a:lnTo>
                    <a:pt x="29102" y="1091776"/>
                  </a:lnTo>
                  <a:lnTo>
                    <a:pt x="20323" y="1137674"/>
                  </a:lnTo>
                  <a:lnTo>
                    <a:pt x="13079" y="1184098"/>
                  </a:lnTo>
                  <a:lnTo>
                    <a:pt x="7398" y="1231022"/>
                  </a:lnTo>
                  <a:lnTo>
                    <a:pt x="3306" y="1278419"/>
                  </a:lnTo>
                  <a:lnTo>
                    <a:pt x="831" y="1326260"/>
                  </a:lnTo>
                  <a:lnTo>
                    <a:pt x="0" y="1374520"/>
                  </a:lnTo>
                  <a:lnTo>
                    <a:pt x="831" y="1422773"/>
                  </a:lnTo>
                  <a:lnTo>
                    <a:pt x="3306" y="1470608"/>
                  </a:lnTo>
                  <a:lnTo>
                    <a:pt x="7398" y="1517998"/>
                  </a:lnTo>
                  <a:lnTo>
                    <a:pt x="13079" y="1564916"/>
                  </a:lnTo>
                  <a:lnTo>
                    <a:pt x="20323" y="1611335"/>
                  </a:lnTo>
                  <a:lnTo>
                    <a:pt x="29102" y="1657227"/>
                  </a:lnTo>
                  <a:lnTo>
                    <a:pt x="39389" y="1702566"/>
                  </a:lnTo>
                  <a:lnTo>
                    <a:pt x="51156" y="1747324"/>
                  </a:lnTo>
                  <a:lnTo>
                    <a:pt x="64377" y="1791474"/>
                  </a:lnTo>
                  <a:lnTo>
                    <a:pt x="79024" y="1834988"/>
                  </a:lnTo>
                  <a:lnTo>
                    <a:pt x="95069" y="1877839"/>
                  </a:lnTo>
                  <a:lnTo>
                    <a:pt x="112486" y="1920000"/>
                  </a:lnTo>
                  <a:lnTo>
                    <a:pt x="131248" y="1961444"/>
                  </a:lnTo>
                  <a:lnTo>
                    <a:pt x="151327" y="2002143"/>
                  </a:lnTo>
                  <a:lnTo>
                    <a:pt x="172695" y="2042070"/>
                  </a:lnTo>
                  <a:lnTo>
                    <a:pt x="195327" y="2081199"/>
                  </a:lnTo>
                  <a:lnTo>
                    <a:pt x="219193" y="2119500"/>
                  </a:lnTo>
                  <a:lnTo>
                    <a:pt x="244268" y="2156948"/>
                  </a:lnTo>
                  <a:lnTo>
                    <a:pt x="270524" y="2193516"/>
                  </a:lnTo>
                  <a:lnTo>
                    <a:pt x="297933" y="2229175"/>
                  </a:lnTo>
                  <a:lnTo>
                    <a:pt x="326469" y="2263898"/>
                  </a:lnTo>
                  <a:lnTo>
                    <a:pt x="356104" y="2297659"/>
                  </a:lnTo>
                  <a:lnTo>
                    <a:pt x="386811" y="2330430"/>
                  </a:lnTo>
                  <a:lnTo>
                    <a:pt x="418562" y="2362184"/>
                  </a:lnTo>
                  <a:lnTo>
                    <a:pt x="451331" y="2392893"/>
                  </a:lnTo>
                  <a:lnTo>
                    <a:pt x="485091" y="2422530"/>
                  </a:lnTo>
                  <a:lnTo>
                    <a:pt x="519813" y="2451068"/>
                  </a:lnTo>
                  <a:lnTo>
                    <a:pt x="555471" y="2478480"/>
                  </a:lnTo>
                  <a:lnTo>
                    <a:pt x="592037" y="2504738"/>
                  </a:lnTo>
                  <a:lnTo>
                    <a:pt x="629485" y="2529816"/>
                  </a:lnTo>
                  <a:lnTo>
                    <a:pt x="667786" y="2553685"/>
                  </a:lnTo>
                  <a:lnTo>
                    <a:pt x="706914" y="2576319"/>
                  </a:lnTo>
                  <a:lnTo>
                    <a:pt x="746842" y="2597690"/>
                  </a:lnTo>
                  <a:lnTo>
                    <a:pt x="787542" y="2617772"/>
                  </a:lnTo>
                  <a:lnTo>
                    <a:pt x="828987" y="2636536"/>
                  </a:lnTo>
                  <a:lnTo>
                    <a:pt x="871150" y="2653956"/>
                  </a:lnTo>
                  <a:lnTo>
                    <a:pt x="914003" y="2670004"/>
                  </a:lnTo>
                  <a:lnTo>
                    <a:pt x="957520" y="2684653"/>
                  </a:lnTo>
                  <a:lnTo>
                    <a:pt x="1001672" y="2697876"/>
                  </a:lnTo>
                  <a:lnTo>
                    <a:pt x="1046434" y="2709645"/>
                  </a:lnTo>
                  <a:lnTo>
                    <a:pt x="1091776" y="2719934"/>
                  </a:lnTo>
                  <a:lnTo>
                    <a:pt x="1137674" y="2728714"/>
                  </a:lnTo>
                  <a:lnTo>
                    <a:pt x="1184098" y="2735959"/>
                  </a:lnTo>
                  <a:lnTo>
                    <a:pt x="1231022" y="2741642"/>
                  </a:lnTo>
                  <a:lnTo>
                    <a:pt x="1278419" y="2745735"/>
                  </a:lnTo>
                  <a:lnTo>
                    <a:pt x="1326260" y="2748210"/>
                  </a:lnTo>
                  <a:lnTo>
                    <a:pt x="1374521" y="2749041"/>
                  </a:lnTo>
                  <a:lnTo>
                    <a:pt x="1422773" y="2748210"/>
                  </a:lnTo>
                  <a:lnTo>
                    <a:pt x="1470608" y="2745735"/>
                  </a:lnTo>
                  <a:lnTo>
                    <a:pt x="1517998" y="2741642"/>
                  </a:lnTo>
                  <a:lnTo>
                    <a:pt x="1564916" y="2735959"/>
                  </a:lnTo>
                  <a:lnTo>
                    <a:pt x="1611335" y="2728714"/>
                  </a:lnTo>
                  <a:lnTo>
                    <a:pt x="1657227" y="2719934"/>
                  </a:lnTo>
                  <a:lnTo>
                    <a:pt x="1702566" y="2709645"/>
                  </a:lnTo>
                  <a:lnTo>
                    <a:pt x="1747324" y="2697876"/>
                  </a:lnTo>
                  <a:lnTo>
                    <a:pt x="1791474" y="2684653"/>
                  </a:lnTo>
                  <a:lnTo>
                    <a:pt x="1834988" y="2670004"/>
                  </a:lnTo>
                  <a:lnTo>
                    <a:pt x="1877839" y="2653956"/>
                  </a:lnTo>
                  <a:lnTo>
                    <a:pt x="1920000" y="2636536"/>
                  </a:lnTo>
                  <a:lnTo>
                    <a:pt x="1961444" y="2617772"/>
                  </a:lnTo>
                  <a:lnTo>
                    <a:pt x="2002143" y="2597690"/>
                  </a:lnTo>
                  <a:lnTo>
                    <a:pt x="2042070" y="2576319"/>
                  </a:lnTo>
                  <a:lnTo>
                    <a:pt x="2081199" y="2553685"/>
                  </a:lnTo>
                  <a:lnTo>
                    <a:pt x="2119500" y="2529816"/>
                  </a:lnTo>
                  <a:lnTo>
                    <a:pt x="2156948" y="2504738"/>
                  </a:lnTo>
                  <a:lnTo>
                    <a:pt x="2193516" y="2478480"/>
                  </a:lnTo>
                  <a:lnTo>
                    <a:pt x="2229175" y="2451068"/>
                  </a:lnTo>
                  <a:lnTo>
                    <a:pt x="2263898" y="2422530"/>
                  </a:lnTo>
                  <a:lnTo>
                    <a:pt x="2297659" y="2392893"/>
                  </a:lnTo>
                  <a:lnTo>
                    <a:pt x="2330430" y="2362184"/>
                  </a:lnTo>
                  <a:lnTo>
                    <a:pt x="2362184" y="2330430"/>
                  </a:lnTo>
                  <a:lnTo>
                    <a:pt x="2392893" y="2297659"/>
                  </a:lnTo>
                  <a:lnTo>
                    <a:pt x="2422530" y="2263898"/>
                  </a:lnTo>
                  <a:lnTo>
                    <a:pt x="2451068" y="2229175"/>
                  </a:lnTo>
                  <a:lnTo>
                    <a:pt x="2478480" y="2193516"/>
                  </a:lnTo>
                  <a:lnTo>
                    <a:pt x="2504738" y="2156948"/>
                  </a:lnTo>
                  <a:lnTo>
                    <a:pt x="2529816" y="2119500"/>
                  </a:lnTo>
                  <a:lnTo>
                    <a:pt x="2553685" y="2081199"/>
                  </a:lnTo>
                  <a:lnTo>
                    <a:pt x="2576319" y="2042070"/>
                  </a:lnTo>
                  <a:lnTo>
                    <a:pt x="2597690" y="2002143"/>
                  </a:lnTo>
                  <a:lnTo>
                    <a:pt x="2617772" y="1961444"/>
                  </a:lnTo>
                  <a:lnTo>
                    <a:pt x="2636536" y="1920000"/>
                  </a:lnTo>
                  <a:lnTo>
                    <a:pt x="2653956" y="1877839"/>
                  </a:lnTo>
                  <a:lnTo>
                    <a:pt x="2670004" y="1834988"/>
                  </a:lnTo>
                  <a:lnTo>
                    <a:pt x="2684653" y="1791474"/>
                  </a:lnTo>
                  <a:lnTo>
                    <a:pt x="2697876" y="1747324"/>
                  </a:lnTo>
                  <a:lnTo>
                    <a:pt x="2709645" y="1702566"/>
                  </a:lnTo>
                  <a:lnTo>
                    <a:pt x="2719934" y="1657227"/>
                  </a:lnTo>
                  <a:lnTo>
                    <a:pt x="2728714" y="1611335"/>
                  </a:lnTo>
                  <a:lnTo>
                    <a:pt x="2735959" y="1564916"/>
                  </a:lnTo>
                  <a:lnTo>
                    <a:pt x="2741642" y="1517998"/>
                  </a:lnTo>
                  <a:lnTo>
                    <a:pt x="2745735" y="1470608"/>
                  </a:lnTo>
                  <a:lnTo>
                    <a:pt x="2748210" y="1422773"/>
                  </a:lnTo>
                  <a:lnTo>
                    <a:pt x="2749042" y="1374520"/>
                  </a:lnTo>
                  <a:lnTo>
                    <a:pt x="2748210" y="1326260"/>
                  </a:lnTo>
                  <a:lnTo>
                    <a:pt x="2745735" y="1278419"/>
                  </a:lnTo>
                  <a:lnTo>
                    <a:pt x="2741642" y="1231022"/>
                  </a:lnTo>
                  <a:lnTo>
                    <a:pt x="2735959" y="1184098"/>
                  </a:lnTo>
                  <a:lnTo>
                    <a:pt x="2728714" y="1137674"/>
                  </a:lnTo>
                  <a:lnTo>
                    <a:pt x="2719934" y="1091776"/>
                  </a:lnTo>
                  <a:lnTo>
                    <a:pt x="2709645" y="1046434"/>
                  </a:lnTo>
                  <a:lnTo>
                    <a:pt x="2697876" y="1001672"/>
                  </a:lnTo>
                  <a:lnTo>
                    <a:pt x="2684653" y="957520"/>
                  </a:lnTo>
                  <a:lnTo>
                    <a:pt x="2670004" y="914003"/>
                  </a:lnTo>
                  <a:lnTo>
                    <a:pt x="2653956" y="871150"/>
                  </a:lnTo>
                  <a:lnTo>
                    <a:pt x="2636536" y="828987"/>
                  </a:lnTo>
                  <a:lnTo>
                    <a:pt x="2617772" y="787542"/>
                  </a:lnTo>
                  <a:lnTo>
                    <a:pt x="2597690" y="746842"/>
                  </a:lnTo>
                  <a:lnTo>
                    <a:pt x="2576319" y="706914"/>
                  </a:lnTo>
                  <a:lnTo>
                    <a:pt x="2553685" y="667786"/>
                  </a:lnTo>
                  <a:lnTo>
                    <a:pt x="2529816" y="629485"/>
                  </a:lnTo>
                  <a:lnTo>
                    <a:pt x="2504738" y="592037"/>
                  </a:lnTo>
                  <a:lnTo>
                    <a:pt x="2478480" y="555471"/>
                  </a:lnTo>
                  <a:lnTo>
                    <a:pt x="2451068" y="519813"/>
                  </a:lnTo>
                  <a:lnTo>
                    <a:pt x="2422530" y="485091"/>
                  </a:lnTo>
                  <a:lnTo>
                    <a:pt x="2392893" y="451331"/>
                  </a:lnTo>
                  <a:lnTo>
                    <a:pt x="2362184" y="418562"/>
                  </a:lnTo>
                  <a:lnTo>
                    <a:pt x="2330430" y="386811"/>
                  </a:lnTo>
                  <a:lnTo>
                    <a:pt x="2297659" y="356104"/>
                  </a:lnTo>
                  <a:lnTo>
                    <a:pt x="2263898" y="326469"/>
                  </a:lnTo>
                  <a:lnTo>
                    <a:pt x="2229175" y="297933"/>
                  </a:lnTo>
                  <a:lnTo>
                    <a:pt x="2193516" y="270524"/>
                  </a:lnTo>
                  <a:lnTo>
                    <a:pt x="2156948" y="244268"/>
                  </a:lnTo>
                  <a:lnTo>
                    <a:pt x="2119500" y="219193"/>
                  </a:lnTo>
                  <a:lnTo>
                    <a:pt x="2081199" y="195327"/>
                  </a:lnTo>
                  <a:lnTo>
                    <a:pt x="2042070" y="172695"/>
                  </a:lnTo>
                  <a:lnTo>
                    <a:pt x="2002143" y="151327"/>
                  </a:lnTo>
                  <a:lnTo>
                    <a:pt x="1961444" y="131248"/>
                  </a:lnTo>
                  <a:lnTo>
                    <a:pt x="1920000" y="112486"/>
                  </a:lnTo>
                  <a:lnTo>
                    <a:pt x="1877839" y="95069"/>
                  </a:lnTo>
                  <a:lnTo>
                    <a:pt x="1834988" y="79024"/>
                  </a:lnTo>
                  <a:lnTo>
                    <a:pt x="1791474" y="64377"/>
                  </a:lnTo>
                  <a:lnTo>
                    <a:pt x="1747324" y="51156"/>
                  </a:lnTo>
                  <a:lnTo>
                    <a:pt x="1702566" y="39389"/>
                  </a:lnTo>
                  <a:lnTo>
                    <a:pt x="1657227" y="29102"/>
                  </a:lnTo>
                  <a:lnTo>
                    <a:pt x="1611335" y="20323"/>
                  </a:lnTo>
                  <a:lnTo>
                    <a:pt x="1564916" y="13079"/>
                  </a:lnTo>
                  <a:lnTo>
                    <a:pt x="1517998" y="7398"/>
                  </a:lnTo>
                  <a:lnTo>
                    <a:pt x="1470608" y="3306"/>
                  </a:lnTo>
                  <a:lnTo>
                    <a:pt x="1422773" y="831"/>
                  </a:lnTo>
                  <a:lnTo>
                    <a:pt x="1374521" y="0"/>
                  </a:lnTo>
                  <a:close/>
                </a:path>
              </a:pathLst>
            </a:custGeom>
            <a:solidFill>
              <a:srgbClr val="EB9B9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144509" y="3305047"/>
              <a:ext cx="2405761" cy="2405761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525757" y="3305047"/>
              <a:ext cx="2405761" cy="2405761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950453" y="6201553"/>
              <a:ext cx="983792" cy="215055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116823" y="6573646"/>
              <a:ext cx="2806446" cy="320039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14731872" y="3133470"/>
              <a:ext cx="2748915" cy="2749550"/>
            </a:xfrm>
            <a:custGeom>
              <a:avLst/>
              <a:gdLst/>
              <a:ahLst/>
              <a:cxnLst/>
              <a:rect l="l" t="t" r="r" b="b"/>
              <a:pathLst>
                <a:path w="2748915" h="2749550">
                  <a:moveTo>
                    <a:pt x="1374394" y="0"/>
                  </a:moveTo>
                  <a:lnTo>
                    <a:pt x="1326141" y="831"/>
                  </a:lnTo>
                  <a:lnTo>
                    <a:pt x="1278307" y="3306"/>
                  </a:lnTo>
                  <a:lnTo>
                    <a:pt x="1230918" y="7398"/>
                  </a:lnTo>
                  <a:lnTo>
                    <a:pt x="1184001" y="13079"/>
                  </a:lnTo>
                  <a:lnTo>
                    <a:pt x="1137583" y="20323"/>
                  </a:lnTo>
                  <a:lnTo>
                    <a:pt x="1091692" y="29102"/>
                  </a:lnTo>
                  <a:lnTo>
                    <a:pt x="1046355" y="39389"/>
                  </a:lnTo>
                  <a:lnTo>
                    <a:pt x="1001600" y="51156"/>
                  </a:lnTo>
                  <a:lnTo>
                    <a:pt x="957453" y="64377"/>
                  </a:lnTo>
                  <a:lnTo>
                    <a:pt x="913941" y="79024"/>
                  </a:lnTo>
                  <a:lnTo>
                    <a:pt x="871093" y="95069"/>
                  </a:lnTo>
                  <a:lnTo>
                    <a:pt x="828935" y="112486"/>
                  </a:lnTo>
                  <a:lnTo>
                    <a:pt x="787494" y="131248"/>
                  </a:lnTo>
                  <a:lnTo>
                    <a:pt x="746798" y="151327"/>
                  </a:lnTo>
                  <a:lnTo>
                    <a:pt x="706874" y="172695"/>
                  </a:lnTo>
                  <a:lnTo>
                    <a:pt x="667750" y="195327"/>
                  </a:lnTo>
                  <a:lnTo>
                    <a:pt x="629452" y="219193"/>
                  </a:lnTo>
                  <a:lnTo>
                    <a:pt x="592007" y="244268"/>
                  </a:lnTo>
                  <a:lnTo>
                    <a:pt x="555444" y="270524"/>
                  </a:lnTo>
                  <a:lnTo>
                    <a:pt x="519789" y="297933"/>
                  </a:lnTo>
                  <a:lnTo>
                    <a:pt x="485069" y="326469"/>
                  </a:lnTo>
                  <a:lnTo>
                    <a:pt x="451312" y="356104"/>
                  </a:lnTo>
                  <a:lnTo>
                    <a:pt x="418546" y="386811"/>
                  </a:lnTo>
                  <a:lnTo>
                    <a:pt x="386796" y="418562"/>
                  </a:lnTo>
                  <a:lnTo>
                    <a:pt x="356091" y="451331"/>
                  </a:lnTo>
                  <a:lnTo>
                    <a:pt x="326458" y="485091"/>
                  </a:lnTo>
                  <a:lnTo>
                    <a:pt x="297923" y="519813"/>
                  </a:lnTo>
                  <a:lnTo>
                    <a:pt x="270515" y="555471"/>
                  </a:lnTo>
                  <a:lnTo>
                    <a:pt x="244261" y="592037"/>
                  </a:lnTo>
                  <a:lnTo>
                    <a:pt x="219187" y="629485"/>
                  </a:lnTo>
                  <a:lnTo>
                    <a:pt x="195322" y="667786"/>
                  </a:lnTo>
                  <a:lnTo>
                    <a:pt x="172691" y="706914"/>
                  </a:lnTo>
                  <a:lnTo>
                    <a:pt x="151323" y="746842"/>
                  </a:lnTo>
                  <a:lnTo>
                    <a:pt x="131245" y="787542"/>
                  </a:lnTo>
                  <a:lnTo>
                    <a:pt x="112484" y="828987"/>
                  </a:lnTo>
                  <a:lnTo>
                    <a:pt x="95068" y="871150"/>
                  </a:lnTo>
                  <a:lnTo>
                    <a:pt x="79022" y="914003"/>
                  </a:lnTo>
                  <a:lnTo>
                    <a:pt x="64376" y="957520"/>
                  </a:lnTo>
                  <a:lnTo>
                    <a:pt x="51155" y="1001672"/>
                  </a:lnTo>
                  <a:lnTo>
                    <a:pt x="39388" y="1046434"/>
                  </a:lnTo>
                  <a:lnTo>
                    <a:pt x="29102" y="1091776"/>
                  </a:lnTo>
                  <a:lnTo>
                    <a:pt x="20323" y="1137674"/>
                  </a:lnTo>
                  <a:lnTo>
                    <a:pt x="13079" y="1184098"/>
                  </a:lnTo>
                  <a:lnTo>
                    <a:pt x="7398" y="1231022"/>
                  </a:lnTo>
                  <a:lnTo>
                    <a:pt x="3306" y="1278419"/>
                  </a:lnTo>
                  <a:lnTo>
                    <a:pt x="831" y="1326260"/>
                  </a:lnTo>
                  <a:lnTo>
                    <a:pt x="0" y="1374520"/>
                  </a:lnTo>
                  <a:lnTo>
                    <a:pt x="831" y="1422773"/>
                  </a:lnTo>
                  <a:lnTo>
                    <a:pt x="3306" y="1470608"/>
                  </a:lnTo>
                  <a:lnTo>
                    <a:pt x="7398" y="1517998"/>
                  </a:lnTo>
                  <a:lnTo>
                    <a:pt x="13079" y="1564916"/>
                  </a:lnTo>
                  <a:lnTo>
                    <a:pt x="20323" y="1611335"/>
                  </a:lnTo>
                  <a:lnTo>
                    <a:pt x="29102" y="1657227"/>
                  </a:lnTo>
                  <a:lnTo>
                    <a:pt x="39388" y="1702566"/>
                  </a:lnTo>
                  <a:lnTo>
                    <a:pt x="51155" y="1747324"/>
                  </a:lnTo>
                  <a:lnTo>
                    <a:pt x="64376" y="1791474"/>
                  </a:lnTo>
                  <a:lnTo>
                    <a:pt x="79022" y="1834988"/>
                  </a:lnTo>
                  <a:lnTo>
                    <a:pt x="95068" y="1877839"/>
                  </a:lnTo>
                  <a:lnTo>
                    <a:pt x="112484" y="1920000"/>
                  </a:lnTo>
                  <a:lnTo>
                    <a:pt x="131245" y="1961444"/>
                  </a:lnTo>
                  <a:lnTo>
                    <a:pt x="151323" y="2002143"/>
                  </a:lnTo>
                  <a:lnTo>
                    <a:pt x="172691" y="2042070"/>
                  </a:lnTo>
                  <a:lnTo>
                    <a:pt x="195322" y="2081199"/>
                  </a:lnTo>
                  <a:lnTo>
                    <a:pt x="219187" y="2119500"/>
                  </a:lnTo>
                  <a:lnTo>
                    <a:pt x="244261" y="2156948"/>
                  </a:lnTo>
                  <a:lnTo>
                    <a:pt x="270515" y="2193516"/>
                  </a:lnTo>
                  <a:lnTo>
                    <a:pt x="297923" y="2229175"/>
                  </a:lnTo>
                  <a:lnTo>
                    <a:pt x="326458" y="2263898"/>
                  </a:lnTo>
                  <a:lnTo>
                    <a:pt x="356091" y="2297659"/>
                  </a:lnTo>
                  <a:lnTo>
                    <a:pt x="386796" y="2330430"/>
                  </a:lnTo>
                  <a:lnTo>
                    <a:pt x="418546" y="2362184"/>
                  </a:lnTo>
                  <a:lnTo>
                    <a:pt x="451312" y="2392893"/>
                  </a:lnTo>
                  <a:lnTo>
                    <a:pt x="485069" y="2422530"/>
                  </a:lnTo>
                  <a:lnTo>
                    <a:pt x="519789" y="2451068"/>
                  </a:lnTo>
                  <a:lnTo>
                    <a:pt x="555444" y="2478480"/>
                  </a:lnTo>
                  <a:lnTo>
                    <a:pt x="592007" y="2504738"/>
                  </a:lnTo>
                  <a:lnTo>
                    <a:pt x="629452" y="2529816"/>
                  </a:lnTo>
                  <a:lnTo>
                    <a:pt x="667750" y="2553685"/>
                  </a:lnTo>
                  <a:lnTo>
                    <a:pt x="706874" y="2576319"/>
                  </a:lnTo>
                  <a:lnTo>
                    <a:pt x="746798" y="2597690"/>
                  </a:lnTo>
                  <a:lnTo>
                    <a:pt x="787494" y="2617772"/>
                  </a:lnTo>
                  <a:lnTo>
                    <a:pt x="828935" y="2636536"/>
                  </a:lnTo>
                  <a:lnTo>
                    <a:pt x="871093" y="2653956"/>
                  </a:lnTo>
                  <a:lnTo>
                    <a:pt x="913941" y="2670004"/>
                  </a:lnTo>
                  <a:lnTo>
                    <a:pt x="957453" y="2684653"/>
                  </a:lnTo>
                  <a:lnTo>
                    <a:pt x="1001600" y="2697876"/>
                  </a:lnTo>
                  <a:lnTo>
                    <a:pt x="1046355" y="2709645"/>
                  </a:lnTo>
                  <a:lnTo>
                    <a:pt x="1091692" y="2719934"/>
                  </a:lnTo>
                  <a:lnTo>
                    <a:pt x="1137583" y="2728714"/>
                  </a:lnTo>
                  <a:lnTo>
                    <a:pt x="1184001" y="2735959"/>
                  </a:lnTo>
                  <a:lnTo>
                    <a:pt x="1230918" y="2741642"/>
                  </a:lnTo>
                  <a:lnTo>
                    <a:pt x="1278307" y="2745735"/>
                  </a:lnTo>
                  <a:lnTo>
                    <a:pt x="1326141" y="2748210"/>
                  </a:lnTo>
                  <a:lnTo>
                    <a:pt x="1374394" y="2749041"/>
                  </a:lnTo>
                  <a:lnTo>
                    <a:pt x="1422654" y="2748210"/>
                  </a:lnTo>
                  <a:lnTo>
                    <a:pt x="1470495" y="2745735"/>
                  </a:lnTo>
                  <a:lnTo>
                    <a:pt x="1517892" y="2741642"/>
                  </a:lnTo>
                  <a:lnTo>
                    <a:pt x="1564816" y="2735959"/>
                  </a:lnTo>
                  <a:lnTo>
                    <a:pt x="1611240" y="2728714"/>
                  </a:lnTo>
                  <a:lnTo>
                    <a:pt x="1657138" y="2719934"/>
                  </a:lnTo>
                  <a:lnTo>
                    <a:pt x="1702480" y="2709645"/>
                  </a:lnTo>
                  <a:lnTo>
                    <a:pt x="1747242" y="2697876"/>
                  </a:lnTo>
                  <a:lnTo>
                    <a:pt x="1791394" y="2684653"/>
                  </a:lnTo>
                  <a:lnTo>
                    <a:pt x="1834911" y="2670004"/>
                  </a:lnTo>
                  <a:lnTo>
                    <a:pt x="1877764" y="2653956"/>
                  </a:lnTo>
                  <a:lnTo>
                    <a:pt x="1919927" y="2636536"/>
                  </a:lnTo>
                  <a:lnTo>
                    <a:pt x="1961372" y="2617772"/>
                  </a:lnTo>
                  <a:lnTo>
                    <a:pt x="2002072" y="2597690"/>
                  </a:lnTo>
                  <a:lnTo>
                    <a:pt x="2042000" y="2576319"/>
                  </a:lnTo>
                  <a:lnTo>
                    <a:pt x="2081128" y="2553685"/>
                  </a:lnTo>
                  <a:lnTo>
                    <a:pt x="2119429" y="2529816"/>
                  </a:lnTo>
                  <a:lnTo>
                    <a:pt x="2156877" y="2504738"/>
                  </a:lnTo>
                  <a:lnTo>
                    <a:pt x="2193443" y="2478480"/>
                  </a:lnTo>
                  <a:lnTo>
                    <a:pt x="2229101" y="2451068"/>
                  </a:lnTo>
                  <a:lnTo>
                    <a:pt x="2263823" y="2422530"/>
                  </a:lnTo>
                  <a:lnTo>
                    <a:pt x="2297583" y="2392893"/>
                  </a:lnTo>
                  <a:lnTo>
                    <a:pt x="2330352" y="2362184"/>
                  </a:lnTo>
                  <a:lnTo>
                    <a:pt x="2362103" y="2330430"/>
                  </a:lnTo>
                  <a:lnTo>
                    <a:pt x="2392810" y="2297659"/>
                  </a:lnTo>
                  <a:lnTo>
                    <a:pt x="2422445" y="2263898"/>
                  </a:lnTo>
                  <a:lnTo>
                    <a:pt x="2450981" y="2229175"/>
                  </a:lnTo>
                  <a:lnTo>
                    <a:pt x="2478390" y="2193516"/>
                  </a:lnTo>
                  <a:lnTo>
                    <a:pt x="2504646" y="2156948"/>
                  </a:lnTo>
                  <a:lnTo>
                    <a:pt x="2529721" y="2119500"/>
                  </a:lnTo>
                  <a:lnTo>
                    <a:pt x="2553587" y="2081199"/>
                  </a:lnTo>
                  <a:lnTo>
                    <a:pt x="2576219" y="2042070"/>
                  </a:lnTo>
                  <a:lnTo>
                    <a:pt x="2597587" y="2002143"/>
                  </a:lnTo>
                  <a:lnTo>
                    <a:pt x="2617666" y="1961444"/>
                  </a:lnTo>
                  <a:lnTo>
                    <a:pt x="2636428" y="1920000"/>
                  </a:lnTo>
                  <a:lnTo>
                    <a:pt x="2653845" y="1877839"/>
                  </a:lnTo>
                  <a:lnTo>
                    <a:pt x="2669890" y="1834988"/>
                  </a:lnTo>
                  <a:lnTo>
                    <a:pt x="2684537" y="1791474"/>
                  </a:lnTo>
                  <a:lnTo>
                    <a:pt x="2697758" y="1747324"/>
                  </a:lnTo>
                  <a:lnTo>
                    <a:pt x="2709525" y="1702566"/>
                  </a:lnTo>
                  <a:lnTo>
                    <a:pt x="2719812" y="1657227"/>
                  </a:lnTo>
                  <a:lnTo>
                    <a:pt x="2728591" y="1611335"/>
                  </a:lnTo>
                  <a:lnTo>
                    <a:pt x="2735835" y="1564916"/>
                  </a:lnTo>
                  <a:lnTo>
                    <a:pt x="2741516" y="1517998"/>
                  </a:lnTo>
                  <a:lnTo>
                    <a:pt x="2745608" y="1470608"/>
                  </a:lnTo>
                  <a:lnTo>
                    <a:pt x="2748083" y="1422773"/>
                  </a:lnTo>
                  <a:lnTo>
                    <a:pt x="2748915" y="1374520"/>
                  </a:lnTo>
                  <a:lnTo>
                    <a:pt x="2748083" y="1326260"/>
                  </a:lnTo>
                  <a:lnTo>
                    <a:pt x="2745608" y="1278419"/>
                  </a:lnTo>
                  <a:lnTo>
                    <a:pt x="2741516" y="1231022"/>
                  </a:lnTo>
                  <a:lnTo>
                    <a:pt x="2735835" y="1184098"/>
                  </a:lnTo>
                  <a:lnTo>
                    <a:pt x="2728591" y="1137674"/>
                  </a:lnTo>
                  <a:lnTo>
                    <a:pt x="2719812" y="1091776"/>
                  </a:lnTo>
                  <a:lnTo>
                    <a:pt x="2709525" y="1046434"/>
                  </a:lnTo>
                  <a:lnTo>
                    <a:pt x="2697758" y="1001672"/>
                  </a:lnTo>
                  <a:lnTo>
                    <a:pt x="2684537" y="957520"/>
                  </a:lnTo>
                  <a:lnTo>
                    <a:pt x="2669890" y="914003"/>
                  </a:lnTo>
                  <a:lnTo>
                    <a:pt x="2653845" y="871150"/>
                  </a:lnTo>
                  <a:lnTo>
                    <a:pt x="2636428" y="828987"/>
                  </a:lnTo>
                  <a:lnTo>
                    <a:pt x="2617666" y="787542"/>
                  </a:lnTo>
                  <a:lnTo>
                    <a:pt x="2597587" y="746842"/>
                  </a:lnTo>
                  <a:lnTo>
                    <a:pt x="2576219" y="706914"/>
                  </a:lnTo>
                  <a:lnTo>
                    <a:pt x="2553587" y="667786"/>
                  </a:lnTo>
                  <a:lnTo>
                    <a:pt x="2529721" y="629485"/>
                  </a:lnTo>
                  <a:lnTo>
                    <a:pt x="2504646" y="592037"/>
                  </a:lnTo>
                  <a:lnTo>
                    <a:pt x="2478390" y="555471"/>
                  </a:lnTo>
                  <a:lnTo>
                    <a:pt x="2450981" y="519813"/>
                  </a:lnTo>
                  <a:lnTo>
                    <a:pt x="2422445" y="485091"/>
                  </a:lnTo>
                  <a:lnTo>
                    <a:pt x="2392810" y="451331"/>
                  </a:lnTo>
                  <a:lnTo>
                    <a:pt x="2362103" y="418562"/>
                  </a:lnTo>
                  <a:lnTo>
                    <a:pt x="2330352" y="386811"/>
                  </a:lnTo>
                  <a:lnTo>
                    <a:pt x="2297583" y="356104"/>
                  </a:lnTo>
                  <a:lnTo>
                    <a:pt x="2263823" y="326469"/>
                  </a:lnTo>
                  <a:lnTo>
                    <a:pt x="2229101" y="297933"/>
                  </a:lnTo>
                  <a:lnTo>
                    <a:pt x="2193443" y="270524"/>
                  </a:lnTo>
                  <a:lnTo>
                    <a:pt x="2156877" y="244268"/>
                  </a:lnTo>
                  <a:lnTo>
                    <a:pt x="2119429" y="219193"/>
                  </a:lnTo>
                  <a:lnTo>
                    <a:pt x="2081128" y="195327"/>
                  </a:lnTo>
                  <a:lnTo>
                    <a:pt x="2042000" y="172695"/>
                  </a:lnTo>
                  <a:lnTo>
                    <a:pt x="2002072" y="151327"/>
                  </a:lnTo>
                  <a:lnTo>
                    <a:pt x="1961372" y="131248"/>
                  </a:lnTo>
                  <a:lnTo>
                    <a:pt x="1919927" y="112486"/>
                  </a:lnTo>
                  <a:lnTo>
                    <a:pt x="1877764" y="95069"/>
                  </a:lnTo>
                  <a:lnTo>
                    <a:pt x="1834911" y="79024"/>
                  </a:lnTo>
                  <a:lnTo>
                    <a:pt x="1791394" y="64377"/>
                  </a:lnTo>
                  <a:lnTo>
                    <a:pt x="1747242" y="51156"/>
                  </a:lnTo>
                  <a:lnTo>
                    <a:pt x="1702480" y="39389"/>
                  </a:lnTo>
                  <a:lnTo>
                    <a:pt x="1657138" y="29102"/>
                  </a:lnTo>
                  <a:lnTo>
                    <a:pt x="1611240" y="20323"/>
                  </a:lnTo>
                  <a:lnTo>
                    <a:pt x="1564816" y="13079"/>
                  </a:lnTo>
                  <a:lnTo>
                    <a:pt x="1517892" y="7398"/>
                  </a:lnTo>
                  <a:lnTo>
                    <a:pt x="1470495" y="3306"/>
                  </a:lnTo>
                  <a:lnTo>
                    <a:pt x="1422654" y="831"/>
                  </a:lnTo>
                  <a:lnTo>
                    <a:pt x="1374394" y="0"/>
                  </a:lnTo>
                  <a:close/>
                </a:path>
              </a:pathLst>
            </a:custGeom>
            <a:solidFill>
              <a:srgbClr val="EB9B9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4903449" y="3305047"/>
              <a:ext cx="2405761" cy="2405761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5480799" y="6198502"/>
              <a:ext cx="1262752" cy="222682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5265908" y="6573646"/>
              <a:ext cx="1849373" cy="320039"/>
            </a:xfrm>
            <a:prstGeom prst="rect">
              <a:avLst/>
            </a:prstGeom>
          </p:spPr>
        </p:pic>
      </p:grpSp>
      <p:sp>
        <p:nvSpPr>
          <p:cNvPr id="18" name="object 18" descr="$PPTXTitle"/>
          <p:cNvSpPr txBox="1">
            <a:spLocks noGrp="1"/>
          </p:cNvSpPr>
          <p:nvPr>
            <p:ph type="title"/>
          </p:nvPr>
        </p:nvSpPr>
        <p:spPr>
          <a:xfrm>
            <a:off x="1762632" y="3902201"/>
            <a:ext cx="3679190" cy="190246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0"/>
              </a:spcBef>
            </a:pPr>
            <a:r>
              <a:rPr sz="12300" spc="80" dirty="0"/>
              <a:t>t</a:t>
            </a:r>
            <a:r>
              <a:rPr sz="12300" spc="-3985" dirty="0"/>
              <a:t>e</a:t>
            </a:r>
            <a:r>
              <a:rPr sz="15675" spc="-3742" baseline="45188" dirty="0"/>
              <a:t>T</a:t>
            </a:r>
            <a:r>
              <a:rPr sz="12300" spc="-3535" dirty="0"/>
              <a:t>a</a:t>
            </a:r>
            <a:r>
              <a:rPr sz="15675" spc="-6292" baseline="45188" dirty="0"/>
              <a:t>H</a:t>
            </a:r>
            <a:r>
              <a:rPr sz="12300" spc="-6970" dirty="0"/>
              <a:t>m</a:t>
            </a:r>
            <a:r>
              <a:rPr sz="15675" spc="120" baseline="45188" dirty="0"/>
              <a:t>E</a:t>
            </a:r>
            <a:endParaRPr sz="15675" baseline="45188"/>
          </a:p>
        </p:txBody>
      </p:sp>
      <p:grpSp>
        <p:nvGrpSpPr>
          <p:cNvPr id="19" name="object 19"/>
          <p:cNvGrpSpPr/>
          <p:nvPr/>
        </p:nvGrpSpPr>
        <p:grpSpPr>
          <a:xfrm>
            <a:off x="2149729" y="6033770"/>
            <a:ext cx="12060555" cy="860425"/>
            <a:chOff x="2149729" y="6033770"/>
            <a:chExt cx="12060555" cy="860425"/>
          </a:xfrm>
        </p:grpSpPr>
        <p:pic>
          <p:nvPicPr>
            <p:cNvPr id="20" name="object 20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149729" y="6033770"/>
              <a:ext cx="3274441" cy="475488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2076175" y="6117666"/>
              <a:ext cx="1494408" cy="381304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403837" y="6573647"/>
              <a:ext cx="2806446" cy="32003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sp>
          <p:nvSpPr>
            <p:cNvPr id="3" name="object 3"/>
            <p:cNvSpPr/>
            <p:nvPr/>
          </p:nvSpPr>
          <p:spPr>
            <a:xfrm>
              <a:off x="7476870" y="0"/>
              <a:ext cx="10811510" cy="10287000"/>
            </a:xfrm>
            <a:custGeom>
              <a:avLst/>
              <a:gdLst/>
              <a:ahLst/>
              <a:cxnLst/>
              <a:rect l="l" t="t" r="r" b="b"/>
              <a:pathLst>
                <a:path w="10811510" h="10287000">
                  <a:moveTo>
                    <a:pt x="0" y="10287000"/>
                  </a:moveTo>
                  <a:lnTo>
                    <a:pt x="10811129" y="10287000"/>
                  </a:lnTo>
                  <a:lnTo>
                    <a:pt x="10811129" y="0"/>
                  </a:lnTo>
                  <a:lnTo>
                    <a:pt x="0" y="0"/>
                  </a:lnTo>
                  <a:lnTo>
                    <a:pt x="0" y="10287000"/>
                  </a:lnTo>
                  <a:close/>
                </a:path>
              </a:pathLst>
            </a:custGeom>
            <a:solidFill>
              <a:srgbClr val="003E5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0"/>
              <a:ext cx="7477125" cy="10287000"/>
            </a:xfrm>
            <a:custGeom>
              <a:avLst/>
              <a:gdLst/>
              <a:ahLst/>
              <a:cxnLst/>
              <a:rect l="l" t="t" r="r" b="b"/>
              <a:pathLst>
                <a:path w="7477125" h="10287000">
                  <a:moveTo>
                    <a:pt x="7476871" y="10287000"/>
                  </a:moveTo>
                  <a:lnTo>
                    <a:pt x="7476871" y="0"/>
                  </a:lnTo>
                  <a:lnTo>
                    <a:pt x="0" y="0"/>
                  </a:lnTo>
                  <a:lnTo>
                    <a:pt x="0" y="10287000"/>
                  </a:lnTo>
                  <a:lnTo>
                    <a:pt x="7476871" y="10287000"/>
                  </a:lnTo>
                  <a:close/>
                </a:path>
              </a:pathLst>
            </a:custGeom>
            <a:solidFill>
              <a:srgbClr val="E63338">
                <a:alpha val="9293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184810" y="3600703"/>
            <a:ext cx="6978015" cy="2050414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3250" spc="355" dirty="0">
                <a:solidFill>
                  <a:srgbClr val="003E51"/>
                </a:solidFill>
                <a:latin typeface="Georgia"/>
                <a:cs typeface="Georgia"/>
              </a:rPr>
              <a:t>About</a:t>
            </a:r>
            <a:r>
              <a:rPr sz="13250" spc="-800" dirty="0">
                <a:solidFill>
                  <a:srgbClr val="003E51"/>
                </a:solidFill>
                <a:latin typeface="Georgia"/>
                <a:cs typeface="Georgia"/>
              </a:rPr>
              <a:t> </a:t>
            </a:r>
            <a:r>
              <a:rPr sz="13250" spc="-500" dirty="0">
                <a:solidFill>
                  <a:srgbClr val="003E51"/>
                </a:solidFill>
                <a:latin typeface="Georgia"/>
                <a:cs typeface="Georgia"/>
              </a:rPr>
              <a:t>Us</a:t>
            </a:r>
            <a:endParaRPr sz="13250">
              <a:latin typeface="Georgia"/>
              <a:cs typeface="Georgia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804062" y="0"/>
            <a:ext cx="17484090" cy="10287000"/>
            <a:chOff x="804062" y="0"/>
            <a:chExt cx="17484090" cy="10287000"/>
          </a:xfrm>
        </p:grpSpPr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04062" y="6389573"/>
              <a:ext cx="6128131" cy="475792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387473" y="6783324"/>
              <a:ext cx="2877439" cy="475488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7489609" y="12877"/>
              <a:ext cx="8667115" cy="10274300"/>
            </a:xfrm>
            <a:custGeom>
              <a:avLst/>
              <a:gdLst/>
              <a:ahLst/>
              <a:cxnLst/>
              <a:rect l="l" t="t" r="r" b="b"/>
              <a:pathLst>
                <a:path w="8667115" h="10274300">
                  <a:moveTo>
                    <a:pt x="2229027" y="0"/>
                  </a:moveTo>
                  <a:lnTo>
                    <a:pt x="2194547" y="0"/>
                  </a:lnTo>
                  <a:lnTo>
                    <a:pt x="1311567" y="407416"/>
                  </a:lnTo>
                  <a:lnTo>
                    <a:pt x="1567700" y="0"/>
                  </a:lnTo>
                  <a:lnTo>
                    <a:pt x="1550771" y="0"/>
                  </a:lnTo>
                  <a:lnTo>
                    <a:pt x="1287614" y="418515"/>
                  </a:lnTo>
                  <a:lnTo>
                    <a:pt x="936231" y="580555"/>
                  </a:lnTo>
                  <a:lnTo>
                    <a:pt x="668464" y="0"/>
                  </a:lnTo>
                  <a:lnTo>
                    <a:pt x="652589" y="0"/>
                  </a:lnTo>
                  <a:lnTo>
                    <a:pt x="927379" y="595693"/>
                  </a:lnTo>
                  <a:lnTo>
                    <a:pt x="935748" y="596595"/>
                  </a:lnTo>
                  <a:lnTo>
                    <a:pt x="1273556" y="440702"/>
                  </a:lnTo>
                  <a:lnTo>
                    <a:pt x="839279" y="1131417"/>
                  </a:lnTo>
                  <a:lnTo>
                    <a:pt x="0" y="603783"/>
                  </a:lnTo>
                  <a:lnTo>
                    <a:pt x="0" y="620725"/>
                  </a:lnTo>
                  <a:lnTo>
                    <a:pt x="841527" y="1148664"/>
                  </a:lnTo>
                  <a:lnTo>
                    <a:pt x="847572" y="1145209"/>
                  </a:lnTo>
                  <a:lnTo>
                    <a:pt x="1297520" y="429755"/>
                  </a:lnTo>
                  <a:lnTo>
                    <a:pt x="2229027" y="0"/>
                  </a:lnTo>
                  <a:close/>
                </a:path>
                <a:path w="8667115" h="10274300">
                  <a:moveTo>
                    <a:pt x="8667090" y="10274122"/>
                  </a:moveTo>
                  <a:lnTo>
                    <a:pt x="8531568" y="9777108"/>
                  </a:lnTo>
                  <a:lnTo>
                    <a:pt x="8528634" y="9766363"/>
                  </a:lnTo>
                  <a:lnTo>
                    <a:pt x="8528190" y="9764535"/>
                  </a:lnTo>
                  <a:lnTo>
                    <a:pt x="8526983" y="9762998"/>
                  </a:lnTo>
                  <a:lnTo>
                    <a:pt x="8513635" y="9762998"/>
                  </a:lnTo>
                  <a:lnTo>
                    <a:pt x="7677404" y="9991217"/>
                  </a:lnTo>
                  <a:lnTo>
                    <a:pt x="7674851" y="9994024"/>
                  </a:lnTo>
                  <a:lnTo>
                    <a:pt x="7674965" y="10002660"/>
                  </a:lnTo>
                  <a:lnTo>
                    <a:pt x="7749108" y="10274122"/>
                  </a:lnTo>
                  <a:lnTo>
                    <a:pt x="7764069" y="10274122"/>
                  </a:lnTo>
                  <a:lnTo>
                    <a:pt x="7690002" y="10002660"/>
                  </a:lnTo>
                  <a:lnTo>
                    <a:pt x="8516645" y="9777108"/>
                  </a:lnTo>
                  <a:lnTo>
                    <a:pt x="8652205" y="10274122"/>
                  </a:lnTo>
                  <a:lnTo>
                    <a:pt x="8667090" y="10274122"/>
                  </a:lnTo>
                  <a:close/>
                </a:path>
              </a:pathLst>
            </a:custGeom>
            <a:solidFill>
              <a:srgbClr val="FDFC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641532" y="0"/>
              <a:ext cx="11646467" cy="10286997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13252831" y="6913981"/>
            <a:ext cx="4717415" cy="32270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indent="635" algn="ctr">
              <a:lnSpc>
                <a:spcPct val="109400"/>
              </a:lnSpc>
              <a:spcBef>
                <a:spcPts val="100"/>
              </a:spcBef>
            </a:pPr>
            <a:r>
              <a:rPr sz="3200" b="1" spc="-254" dirty="0">
                <a:solidFill>
                  <a:srgbClr val="003E51"/>
                </a:solidFill>
                <a:latin typeface="Tahoma"/>
                <a:cs typeface="Tahoma"/>
              </a:rPr>
              <a:t>In</a:t>
            </a:r>
            <a:r>
              <a:rPr sz="3200" b="1" spc="-45" dirty="0">
                <a:solidFill>
                  <a:srgbClr val="003E51"/>
                </a:solidFill>
                <a:latin typeface="Tahoma"/>
                <a:cs typeface="Tahoma"/>
              </a:rPr>
              <a:t> </a:t>
            </a:r>
            <a:r>
              <a:rPr sz="3200" b="1" spc="75" dirty="0">
                <a:solidFill>
                  <a:srgbClr val="003E51"/>
                </a:solidFill>
                <a:latin typeface="Tahoma"/>
                <a:cs typeface="Tahoma"/>
              </a:rPr>
              <a:t>September</a:t>
            </a:r>
            <a:r>
              <a:rPr sz="3200" b="1" spc="-65" dirty="0">
                <a:solidFill>
                  <a:srgbClr val="003E51"/>
                </a:solidFill>
                <a:latin typeface="Tahoma"/>
                <a:cs typeface="Tahoma"/>
              </a:rPr>
              <a:t> </a:t>
            </a:r>
            <a:r>
              <a:rPr sz="3200" b="1" spc="265" dirty="0">
                <a:solidFill>
                  <a:srgbClr val="003E51"/>
                </a:solidFill>
                <a:latin typeface="Tahoma"/>
                <a:cs typeface="Tahoma"/>
              </a:rPr>
              <a:t>2026 </a:t>
            </a:r>
            <a:r>
              <a:rPr sz="3200" b="1" spc="165" dirty="0">
                <a:solidFill>
                  <a:srgbClr val="003E51"/>
                </a:solidFill>
                <a:latin typeface="Tahoma"/>
                <a:cs typeface="Tahoma"/>
              </a:rPr>
              <a:t>we</a:t>
            </a:r>
            <a:r>
              <a:rPr sz="3200" b="1" spc="-75" dirty="0">
                <a:solidFill>
                  <a:srgbClr val="003E51"/>
                </a:solidFill>
                <a:latin typeface="Tahoma"/>
                <a:cs typeface="Tahoma"/>
              </a:rPr>
              <a:t> </a:t>
            </a:r>
            <a:r>
              <a:rPr sz="3200" b="1" spc="70" dirty="0">
                <a:solidFill>
                  <a:srgbClr val="003E51"/>
                </a:solidFill>
                <a:latin typeface="Tahoma"/>
                <a:cs typeface="Tahoma"/>
              </a:rPr>
              <a:t>will</a:t>
            </a:r>
            <a:r>
              <a:rPr sz="3200" b="1" spc="-75" dirty="0">
                <a:solidFill>
                  <a:srgbClr val="003E51"/>
                </a:solidFill>
                <a:latin typeface="Tahoma"/>
                <a:cs typeface="Tahoma"/>
              </a:rPr>
              <a:t> </a:t>
            </a:r>
            <a:r>
              <a:rPr sz="3200" b="1" spc="75" dirty="0">
                <a:solidFill>
                  <a:srgbClr val="003E51"/>
                </a:solidFill>
                <a:latin typeface="Tahoma"/>
                <a:cs typeface="Tahoma"/>
              </a:rPr>
              <a:t>be</a:t>
            </a:r>
            <a:r>
              <a:rPr sz="3200" b="1" spc="-75" dirty="0">
                <a:solidFill>
                  <a:srgbClr val="003E51"/>
                </a:solidFill>
                <a:latin typeface="Tahoma"/>
                <a:cs typeface="Tahoma"/>
              </a:rPr>
              <a:t> </a:t>
            </a:r>
            <a:r>
              <a:rPr sz="3200" b="1" spc="40" dirty="0">
                <a:solidFill>
                  <a:srgbClr val="003E51"/>
                </a:solidFill>
                <a:latin typeface="Tahoma"/>
                <a:cs typeface="Tahoma"/>
              </a:rPr>
              <a:t>responsible </a:t>
            </a:r>
            <a:r>
              <a:rPr sz="3200" b="1" spc="105" dirty="0">
                <a:solidFill>
                  <a:srgbClr val="003E51"/>
                </a:solidFill>
                <a:latin typeface="Tahoma"/>
                <a:cs typeface="Tahoma"/>
              </a:rPr>
              <a:t>for</a:t>
            </a:r>
            <a:r>
              <a:rPr sz="3200" b="1" spc="-80" dirty="0">
                <a:solidFill>
                  <a:srgbClr val="003E51"/>
                </a:solidFill>
                <a:latin typeface="Tahoma"/>
                <a:cs typeface="Tahoma"/>
              </a:rPr>
              <a:t> </a:t>
            </a:r>
            <a:r>
              <a:rPr sz="3200" b="1" spc="-190" dirty="0">
                <a:solidFill>
                  <a:srgbClr val="003E51"/>
                </a:solidFill>
                <a:latin typeface="Tahoma"/>
                <a:cs typeface="Tahoma"/>
              </a:rPr>
              <a:t>12</a:t>
            </a:r>
            <a:r>
              <a:rPr sz="3200" b="1" spc="-55" dirty="0">
                <a:solidFill>
                  <a:srgbClr val="003E51"/>
                </a:solidFill>
                <a:latin typeface="Tahoma"/>
                <a:cs typeface="Tahoma"/>
              </a:rPr>
              <a:t> </a:t>
            </a:r>
            <a:r>
              <a:rPr sz="3200" b="1" spc="40" dirty="0">
                <a:solidFill>
                  <a:srgbClr val="003E51"/>
                </a:solidFill>
                <a:latin typeface="Tahoma"/>
                <a:cs typeface="Tahoma"/>
              </a:rPr>
              <a:t>Ofsted </a:t>
            </a:r>
            <a:r>
              <a:rPr sz="3200" b="1" dirty="0">
                <a:solidFill>
                  <a:srgbClr val="003E51"/>
                </a:solidFill>
                <a:latin typeface="Tahoma"/>
                <a:cs typeface="Tahoma"/>
              </a:rPr>
              <a:t>Registered</a:t>
            </a:r>
            <a:r>
              <a:rPr sz="3200" b="1" spc="100" dirty="0">
                <a:solidFill>
                  <a:srgbClr val="003E51"/>
                </a:solidFill>
                <a:latin typeface="Tahoma"/>
                <a:cs typeface="Tahoma"/>
              </a:rPr>
              <a:t> </a:t>
            </a:r>
            <a:r>
              <a:rPr sz="3200" b="1" spc="95" dirty="0">
                <a:solidFill>
                  <a:srgbClr val="003E51"/>
                </a:solidFill>
                <a:latin typeface="Tahoma"/>
                <a:cs typeface="Tahoma"/>
              </a:rPr>
              <a:t>Out</a:t>
            </a:r>
            <a:r>
              <a:rPr sz="3200" b="1" spc="150" dirty="0">
                <a:solidFill>
                  <a:srgbClr val="003E51"/>
                </a:solidFill>
                <a:latin typeface="Tahoma"/>
                <a:cs typeface="Tahoma"/>
              </a:rPr>
              <a:t> </a:t>
            </a:r>
            <a:r>
              <a:rPr sz="3200" b="1" spc="-25" dirty="0">
                <a:solidFill>
                  <a:srgbClr val="003E51"/>
                </a:solidFill>
                <a:latin typeface="Tahoma"/>
                <a:cs typeface="Tahoma"/>
              </a:rPr>
              <a:t>of </a:t>
            </a:r>
            <a:r>
              <a:rPr sz="3200" b="1" dirty="0">
                <a:solidFill>
                  <a:srgbClr val="003E51"/>
                </a:solidFill>
                <a:latin typeface="Tahoma"/>
                <a:cs typeface="Tahoma"/>
              </a:rPr>
              <a:t>School</a:t>
            </a:r>
            <a:r>
              <a:rPr sz="3200" b="1" spc="85" dirty="0">
                <a:solidFill>
                  <a:srgbClr val="003E51"/>
                </a:solidFill>
                <a:latin typeface="Tahoma"/>
                <a:cs typeface="Tahoma"/>
              </a:rPr>
              <a:t> </a:t>
            </a:r>
            <a:r>
              <a:rPr sz="3200" b="1" spc="65" dirty="0">
                <a:solidFill>
                  <a:srgbClr val="003E51"/>
                </a:solidFill>
                <a:latin typeface="Tahoma"/>
                <a:cs typeface="Tahoma"/>
              </a:rPr>
              <a:t>Clubs</a:t>
            </a:r>
            <a:r>
              <a:rPr sz="3200" b="1" spc="85" dirty="0">
                <a:solidFill>
                  <a:srgbClr val="003E51"/>
                </a:solidFill>
                <a:latin typeface="Tahoma"/>
                <a:cs typeface="Tahoma"/>
              </a:rPr>
              <a:t> </a:t>
            </a:r>
            <a:r>
              <a:rPr sz="3200" b="1" spc="40" dirty="0">
                <a:solidFill>
                  <a:srgbClr val="003E51"/>
                </a:solidFill>
                <a:latin typeface="Tahoma"/>
                <a:cs typeface="Tahoma"/>
              </a:rPr>
              <a:t>across </a:t>
            </a:r>
            <a:r>
              <a:rPr sz="3200" b="1" dirty="0">
                <a:solidFill>
                  <a:srgbClr val="003E51"/>
                </a:solidFill>
                <a:latin typeface="Tahoma"/>
                <a:cs typeface="Tahoma"/>
              </a:rPr>
              <a:t>the</a:t>
            </a:r>
            <a:r>
              <a:rPr sz="3200" b="1" spc="-65" dirty="0">
                <a:solidFill>
                  <a:srgbClr val="003E51"/>
                </a:solidFill>
                <a:latin typeface="Tahoma"/>
                <a:cs typeface="Tahoma"/>
              </a:rPr>
              <a:t> </a:t>
            </a:r>
            <a:r>
              <a:rPr sz="3200" b="1" spc="90" dirty="0">
                <a:solidFill>
                  <a:srgbClr val="003E51"/>
                </a:solidFill>
                <a:latin typeface="Tahoma"/>
                <a:cs typeface="Tahoma"/>
              </a:rPr>
              <a:t>region</a:t>
            </a:r>
            <a:endParaRPr sz="3200">
              <a:latin typeface="Tahoma"/>
              <a:cs typeface="Tahoma"/>
            </a:endParaRPr>
          </a:p>
        </p:txBody>
      </p:sp>
      <p:sp>
        <p:nvSpPr>
          <p:cNvPr id="12" name="object 12" descr="$PPTXTitle"/>
          <p:cNvSpPr txBox="1">
            <a:spLocks noGrp="1"/>
          </p:cNvSpPr>
          <p:nvPr>
            <p:ph type="title"/>
          </p:nvPr>
        </p:nvSpPr>
        <p:spPr>
          <a:xfrm>
            <a:off x="8595106" y="981869"/>
            <a:ext cx="1914525" cy="111950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419100" marR="5080" indent="-407034">
              <a:lnSpc>
                <a:spcPct val="109200"/>
              </a:lnSpc>
              <a:spcBef>
                <a:spcPts val="135"/>
              </a:spcBef>
            </a:pPr>
            <a:r>
              <a:rPr sz="3250" b="1" dirty="0">
                <a:latin typeface="Tahoma"/>
                <a:cs typeface="Tahoma"/>
              </a:rPr>
              <a:t>Set</a:t>
            </a:r>
            <a:r>
              <a:rPr sz="3250" b="1" spc="-5" dirty="0">
                <a:latin typeface="Tahoma"/>
                <a:cs typeface="Tahoma"/>
              </a:rPr>
              <a:t> </a:t>
            </a:r>
            <a:r>
              <a:rPr sz="3250" b="1" spc="125" dirty="0">
                <a:latin typeface="Tahoma"/>
                <a:cs typeface="Tahoma"/>
              </a:rPr>
              <a:t>up</a:t>
            </a:r>
            <a:r>
              <a:rPr sz="3250" b="1" spc="10" dirty="0">
                <a:latin typeface="Tahoma"/>
                <a:cs typeface="Tahoma"/>
              </a:rPr>
              <a:t> </a:t>
            </a:r>
            <a:r>
              <a:rPr sz="3250" b="1" spc="-25" dirty="0">
                <a:latin typeface="Tahoma"/>
                <a:cs typeface="Tahoma"/>
              </a:rPr>
              <a:t>in </a:t>
            </a:r>
            <a:r>
              <a:rPr sz="3300" b="1" spc="-20" dirty="0">
                <a:latin typeface="Tahoma"/>
                <a:cs typeface="Tahoma"/>
              </a:rPr>
              <a:t>2016</a:t>
            </a:r>
            <a:endParaRPr sz="3300">
              <a:latin typeface="Tahoma"/>
              <a:cs typeface="Tahom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1220068" y="2307412"/>
            <a:ext cx="2907030" cy="112014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indent="112395">
              <a:lnSpc>
                <a:spcPct val="110500"/>
              </a:lnSpc>
              <a:spcBef>
                <a:spcPts val="90"/>
              </a:spcBef>
            </a:pPr>
            <a:r>
              <a:rPr sz="3250" b="1" spc="65" dirty="0">
                <a:solidFill>
                  <a:srgbClr val="003E51"/>
                </a:solidFill>
                <a:latin typeface="Tahoma"/>
                <a:cs typeface="Tahoma"/>
              </a:rPr>
              <a:t>Experienced </a:t>
            </a:r>
            <a:r>
              <a:rPr sz="3250" b="1" spc="55" dirty="0">
                <a:solidFill>
                  <a:srgbClr val="003E51"/>
                </a:solidFill>
                <a:latin typeface="Tahoma"/>
                <a:cs typeface="Tahoma"/>
              </a:rPr>
              <a:t>professionals</a:t>
            </a:r>
            <a:endParaRPr sz="3250">
              <a:latin typeface="Tahoma"/>
              <a:cs typeface="Tahom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8051672" y="3587675"/>
            <a:ext cx="2774315" cy="1666239"/>
          </a:xfrm>
          <a:prstGeom prst="rect">
            <a:avLst/>
          </a:prstGeom>
        </p:spPr>
        <p:txBody>
          <a:bodyPr vert="horz" wrap="square" lIns="0" tIns="6985" rIns="0" bIns="0" rtlCol="0">
            <a:spAutoFit/>
          </a:bodyPr>
          <a:lstStyle/>
          <a:p>
            <a:pPr marL="12700" marR="5080" indent="115570" algn="just">
              <a:lnSpc>
                <a:spcPct val="110100"/>
              </a:lnSpc>
              <a:spcBef>
                <a:spcPts val="55"/>
              </a:spcBef>
            </a:pPr>
            <a:r>
              <a:rPr sz="3300" b="1" spc="65" dirty="0">
                <a:solidFill>
                  <a:srgbClr val="003E51"/>
                </a:solidFill>
                <a:latin typeface="Tahoma"/>
                <a:cs typeface="Tahoma"/>
              </a:rPr>
              <a:t>Community </a:t>
            </a:r>
            <a:r>
              <a:rPr sz="3250" b="1" spc="120" dirty="0">
                <a:solidFill>
                  <a:srgbClr val="003E51"/>
                </a:solidFill>
                <a:latin typeface="Tahoma"/>
                <a:cs typeface="Tahoma"/>
              </a:rPr>
              <a:t>driven</a:t>
            </a:r>
            <a:r>
              <a:rPr sz="3250" b="1" spc="-35" dirty="0">
                <a:solidFill>
                  <a:srgbClr val="003E51"/>
                </a:solidFill>
                <a:latin typeface="Tahoma"/>
                <a:cs typeface="Tahoma"/>
              </a:rPr>
              <a:t> </a:t>
            </a:r>
            <a:r>
              <a:rPr sz="3250" b="1" spc="-10" dirty="0">
                <a:solidFill>
                  <a:srgbClr val="003E51"/>
                </a:solidFill>
                <a:latin typeface="Tahoma"/>
                <a:cs typeface="Tahoma"/>
              </a:rPr>
              <a:t>social </a:t>
            </a:r>
            <a:r>
              <a:rPr sz="3250" b="1" spc="70" dirty="0">
                <a:solidFill>
                  <a:srgbClr val="003E51"/>
                </a:solidFill>
                <a:latin typeface="Tahoma"/>
                <a:cs typeface="Tahoma"/>
              </a:rPr>
              <a:t>engterprise</a:t>
            </a:r>
            <a:endParaRPr sz="3250">
              <a:latin typeface="Tahoma"/>
              <a:cs typeface="Tahom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3698728" y="4522672"/>
            <a:ext cx="2346960" cy="112014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257810" marR="5080" indent="-245745">
              <a:lnSpc>
                <a:spcPct val="110500"/>
              </a:lnSpc>
              <a:spcBef>
                <a:spcPts val="90"/>
              </a:spcBef>
            </a:pPr>
            <a:r>
              <a:rPr sz="3250" b="1" spc="85" dirty="0">
                <a:solidFill>
                  <a:srgbClr val="003E51"/>
                </a:solidFill>
                <a:latin typeface="Tahoma"/>
                <a:cs typeface="Tahoma"/>
              </a:rPr>
              <a:t>Family</a:t>
            </a:r>
            <a:r>
              <a:rPr sz="3250" b="1" spc="-20" dirty="0">
                <a:solidFill>
                  <a:srgbClr val="003E51"/>
                </a:solidFill>
                <a:latin typeface="Tahoma"/>
                <a:cs typeface="Tahoma"/>
              </a:rPr>
              <a:t> </a:t>
            </a:r>
            <a:r>
              <a:rPr sz="3250" b="1" spc="100" dirty="0">
                <a:solidFill>
                  <a:srgbClr val="003E51"/>
                </a:solidFill>
                <a:latin typeface="Tahoma"/>
                <a:cs typeface="Tahoma"/>
              </a:rPr>
              <a:t>run </a:t>
            </a:r>
            <a:r>
              <a:rPr sz="3250" b="1" spc="-10" dirty="0">
                <a:solidFill>
                  <a:srgbClr val="003E51"/>
                </a:solidFill>
                <a:latin typeface="Tahoma"/>
                <a:cs typeface="Tahoma"/>
              </a:rPr>
              <a:t>business</a:t>
            </a:r>
            <a:endParaRPr sz="3250">
              <a:latin typeface="Tahoma"/>
              <a:cs typeface="Tahom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5158719" y="1068248"/>
            <a:ext cx="2336800" cy="1666239"/>
          </a:xfrm>
          <a:prstGeom prst="rect">
            <a:avLst/>
          </a:prstGeom>
        </p:spPr>
        <p:txBody>
          <a:bodyPr vert="horz" wrap="square" lIns="0" tIns="6985" rIns="0" bIns="0" rtlCol="0">
            <a:spAutoFit/>
          </a:bodyPr>
          <a:lstStyle/>
          <a:p>
            <a:pPr marL="12700" marR="5080" indent="1905" algn="ctr">
              <a:lnSpc>
                <a:spcPct val="110100"/>
              </a:lnSpc>
              <a:spcBef>
                <a:spcPts val="55"/>
              </a:spcBef>
            </a:pPr>
            <a:r>
              <a:rPr sz="3300" b="1" spc="80" dirty="0">
                <a:solidFill>
                  <a:srgbClr val="003E51"/>
                </a:solidFill>
                <a:latin typeface="Tahoma"/>
                <a:cs typeface="Tahoma"/>
              </a:rPr>
              <a:t>Strong </a:t>
            </a:r>
            <a:r>
              <a:rPr sz="3250" b="1" spc="80" dirty="0">
                <a:solidFill>
                  <a:srgbClr val="003E51"/>
                </a:solidFill>
                <a:latin typeface="Tahoma"/>
                <a:cs typeface="Tahoma"/>
              </a:rPr>
              <a:t>reputation </a:t>
            </a:r>
            <a:r>
              <a:rPr sz="3250" b="1" spc="120" dirty="0">
                <a:solidFill>
                  <a:srgbClr val="003E51"/>
                </a:solidFill>
                <a:latin typeface="Tahoma"/>
                <a:cs typeface="Tahoma"/>
              </a:rPr>
              <a:t>for</a:t>
            </a:r>
            <a:r>
              <a:rPr sz="3250" b="1" spc="-40" dirty="0">
                <a:solidFill>
                  <a:srgbClr val="003E51"/>
                </a:solidFill>
                <a:latin typeface="Tahoma"/>
                <a:cs typeface="Tahoma"/>
              </a:rPr>
              <a:t> </a:t>
            </a:r>
            <a:r>
              <a:rPr sz="3250" b="1" spc="85" dirty="0">
                <a:solidFill>
                  <a:srgbClr val="003E51"/>
                </a:solidFill>
                <a:latin typeface="Tahoma"/>
                <a:cs typeface="Tahoma"/>
              </a:rPr>
              <a:t>quality</a:t>
            </a:r>
            <a:endParaRPr sz="3250">
              <a:latin typeface="Tahoma"/>
              <a:cs typeface="Tahom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142226" y="7483220"/>
            <a:ext cx="4728210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1" spc="50" dirty="0">
                <a:solidFill>
                  <a:srgbClr val="003E51"/>
                </a:solidFill>
                <a:latin typeface="Tahoma"/>
                <a:cs typeface="Tahoma"/>
              </a:rPr>
              <a:t>Ofsted</a:t>
            </a:r>
            <a:r>
              <a:rPr sz="3200" b="1" spc="150" dirty="0">
                <a:solidFill>
                  <a:srgbClr val="003E51"/>
                </a:solidFill>
                <a:latin typeface="Tahoma"/>
                <a:cs typeface="Tahoma"/>
              </a:rPr>
              <a:t> </a:t>
            </a:r>
            <a:r>
              <a:rPr sz="3200" b="1" dirty="0">
                <a:solidFill>
                  <a:srgbClr val="003E51"/>
                </a:solidFill>
                <a:latin typeface="Tahoma"/>
                <a:cs typeface="Tahoma"/>
              </a:rPr>
              <a:t>Registered</a:t>
            </a:r>
            <a:r>
              <a:rPr sz="3200" b="1" spc="125" dirty="0">
                <a:solidFill>
                  <a:srgbClr val="003E51"/>
                </a:solidFill>
                <a:latin typeface="Tahoma"/>
                <a:cs typeface="Tahoma"/>
              </a:rPr>
              <a:t> </a:t>
            </a:r>
            <a:r>
              <a:rPr sz="3200" b="1" spc="130" dirty="0">
                <a:solidFill>
                  <a:srgbClr val="003E51"/>
                </a:solidFill>
                <a:latin typeface="Tahoma"/>
                <a:cs typeface="Tahoma"/>
              </a:rPr>
              <a:t>and</a:t>
            </a:r>
            <a:endParaRPr sz="3200">
              <a:latin typeface="Tahoma"/>
              <a:cs typeface="Tahom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855711" y="8017002"/>
            <a:ext cx="3299460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1" spc="55" dirty="0">
                <a:solidFill>
                  <a:srgbClr val="003E51"/>
                </a:solidFill>
                <a:latin typeface="Tahoma"/>
                <a:cs typeface="Tahoma"/>
              </a:rPr>
              <a:t>Founders</a:t>
            </a:r>
            <a:r>
              <a:rPr sz="3200" b="1" spc="-35" dirty="0">
                <a:solidFill>
                  <a:srgbClr val="003E51"/>
                </a:solidFill>
                <a:latin typeface="Tahoma"/>
                <a:cs typeface="Tahoma"/>
              </a:rPr>
              <a:t> </a:t>
            </a:r>
            <a:r>
              <a:rPr sz="3200" b="1" dirty="0">
                <a:solidFill>
                  <a:srgbClr val="003E51"/>
                </a:solidFill>
                <a:latin typeface="Tahoma"/>
                <a:cs typeface="Tahoma"/>
              </a:rPr>
              <a:t>of</a:t>
            </a:r>
            <a:r>
              <a:rPr sz="3200" b="1" spc="-10" dirty="0">
                <a:solidFill>
                  <a:srgbClr val="003E51"/>
                </a:solidFill>
                <a:latin typeface="Tahoma"/>
                <a:cs typeface="Tahoma"/>
              </a:rPr>
              <a:t> </a:t>
            </a:r>
            <a:r>
              <a:rPr sz="3200" b="1" spc="-25" dirty="0">
                <a:solidFill>
                  <a:srgbClr val="003E51"/>
                </a:solidFill>
                <a:latin typeface="Tahoma"/>
                <a:cs typeface="Tahoma"/>
              </a:rPr>
              <a:t>the</a:t>
            </a:r>
            <a:endParaRPr sz="3200">
              <a:latin typeface="Tahoma"/>
              <a:cs typeface="Tahom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110221" y="8550402"/>
            <a:ext cx="4791710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1" spc="95" dirty="0">
                <a:solidFill>
                  <a:srgbClr val="003E51"/>
                </a:solidFill>
                <a:latin typeface="Tahoma"/>
                <a:cs typeface="Tahoma"/>
              </a:rPr>
              <a:t>National</a:t>
            </a:r>
            <a:r>
              <a:rPr sz="3200" b="1" spc="-45" dirty="0">
                <a:solidFill>
                  <a:srgbClr val="003E51"/>
                </a:solidFill>
                <a:latin typeface="Tahoma"/>
                <a:cs typeface="Tahoma"/>
              </a:rPr>
              <a:t> </a:t>
            </a:r>
            <a:r>
              <a:rPr sz="3200" b="1" spc="95" dirty="0">
                <a:solidFill>
                  <a:srgbClr val="003E51"/>
                </a:solidFill>
                <a:latin typeface="Tahoma"/>
                <a:cs typeface="Tahoma"/>
              </a:rPr>
              <a:t>Out</a:t>
            </a:r>
            <a:r>
              <a:rPr sz="3200" b="1" spc="-25" dirty="0">
                <a:solidFill>
                  <a:srgbClr val="003E51"/>
                </a:solidFill>
                <a:latin typeface="Tahoma"/>
                <a:cs typeface="Tahoma"/>
              </a:rPr>
              <a:t> </a:t>
            </a:r>
            <a:r>
              <a:rPr sz="3200" b="1" dirty="0">
                <a:solidFill>
                  <a:srgbClr val="003E51"/>
                </a:solidFill>
                <a:latin typeface="Tahoma"/>
                <a:cs typeface="Tahoma"/>
              </a:rPr>
              <a:t>of</a:t>
            </a:r>
            <a:r>
              <a:rPr sz="3200" b="1" spc="-25" dirty="0">
                <a:solidFill>
                  <a:srgbClr val="003E51"/>
                </a:solidFill>
                <a:latin typeface="Tahoma"/>
                <a:cs typeface="Tahoma"/>
              </a:rPr>
              <a:t> </a:t>
            </a:r>
            <a:r>
              <a:rPr sz="3200" b="1" spc="-10" dirty="0">
                <a:solidFill>
                  <a:srgbClr val="003E51"/>
                </a:solidFill>
                <a:latin typeface="Tahoma"/>
                <a:cs typeface="Tahoma"/>
              </a:rPr>
              <a:t>School</a:t>
            </a:r>
            <a:endParaRPr sz="3200">
              <a:latin typeface="Tahoma"/>
              <a:cs typeface="Tahom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8555228" y="9083750"/>
            <a:ext cx="1903730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1" spc="105" dirty="0">
                <a:solidFill>
                  <a:srgbClr val="003E51"/>
                </a:solidFill>
                <a:latin typeface="Tahoma"/>
                <a:cs typeface="Tahoma"/>
              </a:rPr>
              <a:t>Network</a:t>
            </a:r>
            <a:endParaRPr sz="3200">
              <a:latin typeface="Tahoma"/>
              <a:cs typeface="Tahoma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270167" y="2519045"/>
            <a:ext cx="12800330" cy="7439025"/>
            <a:chOff x="270167" y="2519045"/>
            <a:chExt cx="12800330" cy="7439025"/>
          </a:xfrm>
        </p:grpSpPr>
        <p:sp>
          <p:nvSpPr>
            <p:cNvPr id="22" name="object 22"/>
            <p:cNvSpPr/>
            <p:nvPr/>
          </p:nvSpPr>
          <p:spPr>
            <a:xfrm>
              <a:off x="5004180" y="2989707"/>
              <a:ext cx="289560" cy="289560"/>
            </a:xfrm>
            <a:custGeom>
              <a:avLst/>
              <a:gdLst/>
              <a:ahLst/>
              <a:cxnLst/>
              <a:rect l="l" t="t" r="r" b="b"/>
              <a:pathLst>
                <a:path w="289560" h="289560">
                  <a:moveTo>
                    <a:pt x="124333" y="0"/>
                  </a:moveTo>
                  <a:lnTo>
                    <a:pt x="79642" y="13843"/>
                  </a:lnTo>
                  <a:lnTo>
                    <a:pt x="42803" y="39999"/>
                  </a:lnTo>
                  <a:lnTo>
                    <a:pt x="15876" y="75758"/>
                  </a:lnTo>
                  <a:lnTo>
                    <a:pt x="921" y="118404"/>
                  </a:lnTo>
                  <a:lnTo>
                    <a:pt x="0" y="165226"/>
                  </a:lnTo>
                  <a:lnTo>
                    <a:pt x="13843" y="209904"/>
                  </a:lnTo>
                  <a:lnTo>
                    <a:pt x="39999" y="246712"/>
                  </a:lnTo>
                  <a:lnTo>
                    <a:pt x="75758" y="273601"/>
                  </a:lnTo>
                  <a:lnTo>
                    <a:pt x="118404" y="288524"/>
                  </a:lnTo>
                  <a:lnTo>
                    <a:pt x="165227" y="289433"/>
                  </a:lnTo>
                  <a:lnTo>
                    <a:pt x="209917" y="275591"/>
                  </a:lnTo>
                  <a:lnTo>
                    <a:pt x="246756" y="249441"/>
                  </a:lnTo>
                  <a:lnTo>
                    <a:pt x="273683" y="213702"/>
                  </a:lnTo>
                  <a:lnTo>
                    <a:pt x="288638" y="171093"/>
                  </a:lnTo>
                  <a:lnTo>
                    <a:pt x="289560" y="124333"/>
                  </a:lnTo>
                  <a:lnTo>
                    <a:pt x="275704" y="79593"/>
                  </a:lnTo>
                  <a:lnTo>
                    <a:pt x="249523" y="42748"/>
                  </a:lnTo>
                  <a:lnTo>
                    <a:pt x="213747" y="15839"/>
                  </a:lnTo>
                  <a:lnTo>
                    <a:pt x="171106" y="909"/>
                  </a:lnTo>
                  <a:lnTo>
                    <a:pt x="124333" y="0"/>
                  </a:lnTo>
                  <a:close/>
                </a:path>
              </a:pathLst>
            </a:custGeom>
            <a:solidFill>
              <a:srgbClr val="EB6B6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3390010" y="2519045"/>
              <a:ext cx="289560" cy="289560"/>
            </a:xfrm>
            <a:custGeom>
              <a:avLst/>
              <a:gdLst/>
              <a:ahLst/>
              <a:cxnLst/>
              <a:rect l="l" t="t" r="r" b="b"/>
              <a:pathLst>
                <a:path w="289560" h="289560">
                  <a:moveTo>
                    <a:pt x="124333" y="0"/>
                  </a:moveTo>
                  <a:lnTo>
                    <a:pt x="79593" y="13841"/>
                  </a:lnTo>
                  <a:lnTo>
                    <a:pt x="42748" y="39991"/>
                  </a:lnTo>
                  <a:lnTo>
                    <a:pt x="15839" y="75730"/>
                  </a:lnTo>
                  <a:lnTo>
                    <a:pt x="909" y="118339"/>
                  </a:lnTo>
                  <a:lnTo>
                    <a:pt x="0" y="165100"/>
                  </a:lnTo>
                  <a:lnTo>
                    <a:pt x="13842" y="209839"/>
                  </a:lnTo>
                  <a:lnTo>
                    <a:pt x="39999" y="246684"/>
                  </a:lnTo>
                  <a:lnTo>
                    <a:pt x="75758" y="273593"/>
                  </a:lnTo>
                  <a:lnTo>
                    <a:pt x="118404" y="288523"/>
                  </a:lnTo>
                  <a:lnTo>
                    <a:pt x="165226" y="289432"/>
                  </a:lnTo>
                  <a:lnTo>
                    <a:pt x="209905" y="275591"/>
                  </a:lnTo>
                  <a:lnTo>
                    <a:pt x="246720" y="249441"/>
                  </a:lnTo>
                  <a:lnTo>
                    <a:pt x="273629" y="213702"/>
                  </a:lnTo>
                  <a:lnTo>
                    <a:pt x="288589" y="171093"/>
                  </a:lnTo>
                  <a:lnTo>
                    <a:pt x="289560" y="124332"/>
                  </a:lnTo>
                  <a:lnTo>
                    <a:pt x="275704" y="79593"/>
                  </a:lnTo>
                  <a:lnTo>
                    <a:pt x="249523" y="42748"/>
                  </a:lnTo>
                  <a:lnTo>
                    <a:pt x="213747" y="15839"/>
                  </a:lnTo>
                  <a:lnTo>
                    <a:pt x="171106" y="909"/>
                  </a:lnTo>
                  <a:lnTo>
                    <a:pt x="124333" y="0"/>
                  </a:lnTo>
                  <a:close/>
                </a:path>
              </a:pathLst>
            </a:custGeom>
            <a:solidFill>
              <a:srgbClr val="003E5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3542537" y="3048508"/>
              <a:ext cx="289560" cy="289560"/>
            </a:xfrm>
            <a:custGeom>
              <a:avLst/>
              <a:gdLst/>
              <a:ahLst/>
              <a:cxnLst/>
              <a:rect l="l" t="t" r="r" b="b"/>
              <a:pathLst>
                <a:path w="289560" h="289560">
                  <a:moveTo>
                    <a:pt x="124333" y="0"/>
                  </a:moveTo>
                  <a:lnTo>
                    <a:pt x="79654" y="13841"/>
                  </a:lnTo>
                  <a:lnTo>
                    <a:pt x="42839" y="39991"/>
                  </a:lnTo>
                  <a:lnTo>
                    <a:pt x="15930" y="75730"/>
                  </a:lnTo>
                  <a:lnTo>
                    <a:pt x="970" y="118339"/>
                  </a:lnTo>
                  <a:lnTo>
                    <a:pt x="0" y="165100"/>
                  </a:lnTo>
                  <a:lnTo>
                    <a:pt x="13855" y="209839"/>
                  </a:lnTo>
                  <a:lnTo>
                    <a:pt x="40036" y="246684"/>
                  </a:lnTo>
                  <a:lnTo>
                    <a:pt x="75812" y="273593"/>
                  </a:lnTo>
                  <a:lnTo>
                    <a:pt x="118453" y="288523"/>
                  </a:lnTo>
                  <a:lnTo>
                    <a:pt x="165226" y="289433"/>
                  </a:lnTo>
                  <a:lnTo>
                    <a:pt x="209966" y="275590"/>
                  </a:lnTo>
                  <a:lnTo>
                    <a:pt x="246811" y="249433"/>
                  </a:lnTo>
                  <a:lnTo>
                    <a:pt x="273720" y="213674"/>
                  </a:lnTo>
                  <a:lnTo>
                    <a:pt x="288650" y="171028"/>
                  </a:lnTo>
                  <a:lnTo>
                    <a:pt x="289560" y="124206"/>
                  </a:lnTo>
                  <a:lnTo>
                    <a:pt x="275717" y="79528"/>
                  </a:lnTo>
                  <a:lnTo>
                    <a:pt x="249560" y="42720"/>
                  </a:lnTo>
                  <a:lnTo>
                    <a:pt x="213801" y="15831"/>
                  </a:lnTo>
                  <a:lnTo>
                    <a:pt x="171155" y="908"/>
                  </a:lnTo>
                  <a:lnTo>
                    <a:pt x="124333" y="0"/>
                  </a:lnTo>
                  <a:close/>
                </a:path>
              </a:pathLst>
            </a:custGeom>
            <a:solidFill>
              <a:srgbClr val="F9DF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2675763" y="2915158"/>
              <a:ext cx="289560" cy="289560"/>
            </a:xfrm>
            <a:custGeom>
              <a:avLst/>
              <a:gdLst/>
              <a:ahLst/>
              <a:cxnLst/>
              <a:rect l="l" t="t" r="r" b="b"/>
              <a:pathLst>
                <a:path w="289560" h="289560">
                  <a:moveTo>
                    <a:pt x="124332" y="0"/>
                  </a:moveTo>
                  <a:lnTo>
                    <a:pt x="79593" y="13843"/>
                  </a:lnTo>
                  <a:lnTo>
                    <a:pt x="42748" y="39999"/>
                  </a:lnTo>
                  <a:lnTo>
                    <a:pt x="15839" y="75758"/>
                  </a:lnTo>
                  <a:lnTo>
                    <a:pt x="909" y="118404"/>
                  </a:lnTo>
                  <a:lnTo>
                    <a:pt x="0" y="165226"/>
                  </a:lnTo>
                  <a:lnTo>
                    <a:pt x="13843" y="209905"/>
                  </a:lnTo>
                  <a:lnTo>
                    <a:pt x="39999" y="246720"/>
                  </a:lnTo>
                  <a:lnTo>
                    <a:pt x="75758" y="273629"/>
                  </a:lnTo>
                  <a:lnTo>
                    <a:pt x="118404" y="288589"/>
                  </a:lnTo>
                  <a:lnTo>
                    <a:pt x="165226" y="289560"/>
                  </a:lnTo>
                  <a:lnTo>
                    <a:pt x="209917" y="275704"/>
                  </a:lnTo>
                  <a:lnTo>
                    <a:pt x="246756" y="249523"/>
                  </a:lnTo>
                  <a:lnTo>
                    <a:pt x="273683" y="213747"/>
                  </a:lnTo>
                  <a:lnTo>
                    <a:pt x="288638" y="171106"/>
                  </a:lnTo>
                  <a:lnTo>
                    <a:pt x="289560" y="124333"/>
                  </a:lnTo>
                  <a:lnTo>
                    <a:pt x="275704" y="79593"/>
                  </a:lnTo>
                  <a:lnTo>
                    <a:pt x="249523" y="42748"/>
                  </a:lnTo>
                  <a:lnTo>
                    <a:pt x="213747" y="15839"/>
                  </a:lnTo>
                  <a:lnTo>
                    <a:pt x="171106" y="909"/>
                  </a:lnTo>
                  <a:lnTo>
                    <a:pt x="124332" y="0"/>
                  </a:lnTo>
                  <a:close/>
                </a:path>
              </a:pathLst>
            </a:custGeom>
            <a:solidFill>
              <a:srgbClr val="003E5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1497329" y="2638679"/>
              <a:ext cx="289560" cy="289560"/>
            </a:xfrm>
            <a:custGeom>
              <a:avLst/>
              <a:gdLst/>
              <a:ahLst/>
              <a:cxnLst/>
              <a:rect l="l" t="t" r="r" b="b"/>
              <a:pathLst>
                <a:path w="289560" h="289560">
                  <a:moveTo>
                    <a:pt x="124332" y="0"/>
                  </a:moveTo>
                  <a:lnTo>
                    <a:pt x="79593" y="13843"/>
                  </a:lnTo>
                  <a:lnTo>
                    <a:pt x="42748" y="39999"/>
                  </a:lnTo>
                  <a:lnTo>
                    <a:pt x="15839" y="75758"/>
                  </a:lnTo>
                  <a:lnTo>
                    <a:pt x="909" y="118404"/>
                  </a:lnTo>
                  <a:lnTo>
                    <a:pt x="0" y="165226"/>
                  </a:lnTo>
                  <a:lnTo>
                    <a:pt x="13843" y="209904"/>
                  </a:lnTo>
                  <a:lnTo>
                    <a:pt x="39999" y="246712"/>
                  </a:lnTo>
                  <a:lnTo>
                    <a:pt x="75758" y="273601"/>
                  </a:lnTo>
                  <a:lnTo>
                    <a:pt x="118404" y="288524"/>
                  </a:lnTo>
                  <a:lnTo>
                    <a:pt x="165226" y="289432"/>
                  </a:lnTo>
                  <a:lnTo>
                    <a:pt x="209917" y="275639"/>
                  </a:lnTo>
                  <a:lnTo>
                    <a:pt x="246756" y="249496"/>
                  </a:lnTo>
                  <a:lnTo>
                    <a:pt x="273683" y="213738"/>
                  </a:lnTo>
                  <a:lnTo>
                    <a:pt x="288638" y="171105"/>
                  </a:lnTo>
                  <a:lnTo>
                    <a:pt x="289559" y="124332"/>
                  </a:lnTo>
                  <a:lnTo>
                    <a:pt x="275704" y="79593"/>
                  </a:lnTo>
                  <a:lnTo>
                    <a:pt x="249523" y="42748"/>
                  </a:lnTo>
                  <a:lnTo>
                    <a:pt x="213747" y="15839"/>
                  </a:lnTo>
                  <a:lnTo>
                    <a:pt x="171106" y="909"/>
                  </a:lnTo>
                  <a:lnTo>
                    <a:pt x="124332" y="0"/>
                  </a:lnTo>
                  <a:close/>
                </a:path>
              </a:pathLst>
            </a:custGeom>
            <a:solidFill>
              <a:srgbClr val="EB6B6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7" name="object 2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426602" y="5090033"/>
              <a:ext cx="1643697" cy="1636394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70167" y="8310867"/>
              <a:ext cx="3311271" cy="1646936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0"/>
                </a:moveTo>
                <a:lnTo>
                  <a:pt x="0" y="0"/>
                </a:lnTo>
                <a:lnTo>
                  <a:pt x="0" y="10287000"/>
                </a:lnTo>
                <a:lnTo>
                  <a:pt x="18288000" y="10287000"/>
                </a:lnTo>
                <a:lnTo>
                  <a:pt x="18288000" y="0"/>
                </a:lnTo>
                <a:close/>
              </a:path>
            </a:pathLst>
          </a:custGeom>
          <a:solidFill>
            <a:srgbClr val="E63338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0" y="2433718"/>
            <a:ext cx="3211830" cy="7848600"/>
            <a:chOff x="0" y="2433718"/>
            <a:chExt cx="3211830" cy="7848600"/>
          </a:xfrm>
        </p:grpSpPr>
        <p:sp>
          <p:nvSpPr>
            <p:cNvPr id="4" name="object 4"/>
            <p:cNvSpPr/>
            <p:nvPr/>
          </p:nvSpPr>
          <p:spPr>
            <a:xfrm>
              <a:off x="0" y="2433718"/>
              <a:ext cx="2581910" cy="5695315"/>
            </a:xfrm>
            <a:custGeom>
              <a:avLst/>
              <a:gdLst/>
              <a:ahLst/>
              <a:cxnLst/>
              <a:rect l="l" t="t" r="r" b="b"/>
              <a:pathLst>
                <a:path w="2581910" h="5695315">
                  <a:moveTo>
                    <a:pt x="102012" y="0"/>
                  </a:moveTo>
                  <a:lnTo>
                    <a:pt x="0" y="30"/>
                  </a:lnTo>
                  <a:lnTo>
                    <a:pt x="0" y="5692656"/>
                  </a:lnTo>
                  <a:lnTo>
                    <a:pt x="185097" y="5695041"/>
                  </a:lnTo>
                  <a:lnTo>
                    <a:pt x="361061" y="5685207"/>
                  </a:lnTo>
                  <a:lnTo>
                    <a:pt x="533887" y="5663089"/>
                  </a:lnTo>
                  <a:lnTo>
                    <a:pt x="702789" y="5628272"/>
                  </a:lnTo>
                  <a:lnTo>
                    <a:pt x="866983" y="5580342"/>
                  </a:lnTo>
                  <a:lnTo>
                    <a:pt x="1025684" y="5518884"/>
                  </a:lnTo>
                  <a:lnTo>
                    <a:pt x="1140632" y="5463664"/>
                  </a:lnTo>
                  <a:lnTo>
                    <a:pt x="1251718" y="5400426"/>
                  </a:lnTo>
                  <a:lnTo>
                    <a:pt x="1382936" y="5307936"/>
                  </a:lnTo>
                  <a:lnTo>
                    <a:pt x="1509194" y="5201625"/>
                  </a:lnTo>
                  <a:lnTo>
                    <a:pt x="1630155" y="5082517"/>
                  </a:lnTo>
                  <a:lnTo>
                    <a:pt x="1745484" y="4951637"/>
                  </a:lnTo>
                  <a:lnTo>
                    <a:pt x="1881218" y="4773046"/>
                  </a:lnTo>
                  <a:lnTo>
                    <a:pt x="2006975" y="4579666"/>
                  </a:lnTo>
                  <a:lnTo>
                    <a:pt x="2122102" y="4373500"/>
                  </a:lnTo>
                  <a:lnTo>
                    <a:pt x="2225945" y="4156549"/>
                  </a:lnTo>
                  <a:lnTo>
                    <a:pt x="2317850" y="3930815"/>
                  </a:lnTo>
                  <a:lnTo>
                    <a:pt x="2411457" y="3651161"/>
                  </a:lnTo>
                  <a:lnTo>
                    <a:pt x="2474796" y="3413154"/>
                  </a:lnTo>
                  <a:lnTo>
                    <a:pt x="2524104" y="3172771"/>
                  </a:lnTo>
                  <a:lnTo>
                    <a:pt x="2558726" y="2932014"/>
                  </a:lnTo>
                  <a:lnTo>
                    <a:pt x="2578009" y="2692887"/>
                  </a:lnTo>
                  <a:lnTo>
                    <a:pt x="2581299" y="2457390"/>
                  </a:lnTo>
                  <a:lnTo>
                    <a:pt x="2567942" y="2227526"/>
                  </a:lnTo>
                  <a:lnTo>
                    <a:pt x="2544830" y="2049035"/>
                  </a:lnTo>
                  <a:lnTo>
                    <a:pt x="2510310" y="1876457"/>
                  </a:lnTo>
                  <a:lnTo>
                    <a:pt x="2464048" y="1710815"/>
                  </a:lnTo>
                  <a:lnTo>
                    <a:pt x="2405709" y="1553135"/>
                  </a:lnTo>
                  <a:lnTo>
                    <a:pt x="2353827" y="1440716"/>
                  </a:lnTo>
                  <a:lnTo>
                    <a:pt x="2294821" y="1333785"/>
                  </a:lnTo>
                  <a:lnTo>
                    <a:pt x="2228551" y="1232774"/>
                  </a:lnTo>
                  <a:lnTo>
                    <a:pt x="2154876" y="1138115"/>
                  </a:lnTo>
                  <a:lnTo>
                    <a:pt x="1968117" y="945959"/>
                  </a:lnTo>
                  <a:lnTo>
                    <a:pt x="1768978" y="768844"/>
                  </a:lnTo>
                  <a:lnTo>
                    <a:pt x="1539936" y="590189"/>
                  </a:lnTo>
                  <a:lnTo>
                    <a:pt x="1330431" y="446908"/>
                  </a:lnTo>
                  <a:lnTo>
                    <a:pt x="1153056" y="339861"/>
                  </a:lnTo>
                  <a:lnTo>
                    <a:pt x="968868" y="242565"/>
                  </a:lnTo>
                  <a:lnTo>
                    <a:pt x="779594" y="157801"/>
                  </a:lnTo>
                  <a:lnTo>
                    <a:pt x="635339" y="104127"/>
                  </a:lnTo>
                  <a:lnTo>
                    <a:pt x="489923" y="60242"/>
                  </a:lnTo>
                  <a:lnTo>
                    <a:pt x="344075" y="27319"/>
                  </a:lnTo>
                  <a:lnTo>
                    <a:pt x="198522" y="6534"/>
                  </a:lnTo>
                  <a:lnTo>
                    <a:pt x="102012" y="0"/>
                  </a:lnTo>
                  <a:close/>
                </a:path>
              </a:pathLst>
            </a:custGeom>
            <a:solidFill>
              <a:srgbClr val="FFB6B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0" y="6979217"/>
              <a:ext cx="3211830" cy="3302635"/>
            </a:xfrm>
            <a:custGeom>
              <a:avLst/>
              <a:gdLst/>
              <a:ahLst/>
              <a:cxnLst/>
              <a:rect l="l" t="t" r="r" b="b"/>
              <a:pathLst>
                <a:path w="3211830" h="3302634">
                  <a:moveTo>
                    <a:pt x="1629482" y="0"/>
                  </a:moveTo>
                  <a:lnTo>
                    <a:pt x="1474721" y="13321"/>
                  </a:lnTo>
                  <a:lnTo>
                    <a:pt x="1295400" y="43103"/>
                  </a:lnTo>
                  <a:lnTo>
                    <a:pt x="1150860" y="77027"/>
                  </a:lnTo>
                  <a:lnTo>
                    <a:pt x="1002434" y="121495"/>
                  </a:lnTo>
                  <a:lnTo>
                    <a:pt x="854379" y="177057"/>
                  </a:lnTo>
                  <a:lnTo>
                    <a:pt x="757982" y="220535"/>
                  </a:lnTo>
                  <a:lnTo>
                    <a:pt x="664903" y="269351"/>
                  </a:lnTo>
                  <a:lnTo>
                    <a:pt x="576401" y="323668"/>
                  </a:lnTo>
                  <a:lnTo>
                    <a:pt x="493738" y="383651"/>
                  </a:lnTo>
                  <a:lnTo>
                    <a:pt x="418174" y="449462"/>
                  </a:lnTo>
                  <a:lnTo>
                    <a:pt x="350970" y="521264"/>
                  </a:lnTo>
                  <a:lnTo>
                    <a:pt x="320898" y="559463"/>
                  </a:lnTo>
                  <a:lnTo>
                    <a:pt x="293388" y="599221"/>
                  </a:lnTo>
                  <a:lnTo>
                    <a:pt x="268599" y="640558"/>
                  </a:lnTo>
                  <a:lnTo>
                    <a:pt x="55349" y="912170"/>
                  </a:lnTo>
                  <a:lnTo>
                    <a:pt x="0" y="994013"/>
                  </a:lnTo>
                  <a:lnTo>
                    <a:pt x="0" y="2354007"/>
                  </a:lnTo>
                  <a:lnTo>
                    <a:pt x="65829" y="2467063"/>
                  </a:lnTo>
                  <a:lnTo>
                    <a:pt x="140831" y="2577052"/>
                  </a:lnTo>
                  <a:lnTo>
                    <a:pt x="223731" y="2682134"/>
                  </a:lnTo>
                  <a:lnTo>
                    <a:pt x="313924" y="2781686"/>
                  </a:lnTo>
                  <a:lnTo>
                    <a:pt x="410807" y="2875086"/>
                  </a:lnTo>
                  <a:lnTo>
                    <a:pt x="513773" y="2961714"/>
                  </a:lnTo>
                  <a:lnTo>
                    <a:pt x="622218" y="3040948"/>
                  </a:lnTo>
                  <a:lnTo>
                    <a:pt x="735537" y="3112165"/>
                  </a:lnTo>
                  <a:lnTo>
                    <a:pt x="853126" y="3174744"/>
                  </a:lnTo>
                  <a:lnTo>
                    <a:pt x="967844" y="3225402"/>
                  </a:lnTo>
                  <a:lnTo>
                    <a:pt x="1045388" y="3251594"/>
                  </a:lnTo>
                  <a:lnTo>
                    <a:pt x="1125495" y="3272281"/>
                  </a:lnTo>
                  <a:lnTo>
                    <a:pt x="1249792" y="3293274"/>
                  </a:lnTo>
                  <a:lnTo>
                    <a:pt x="1378135" y="3302609"/>
                  </a:lnTo>
                  <a:lnTo>
                    <a:pt x="1509495" y="3300723"/>
                  </a:lnTo>
                  <a:lnTo>
                    <a:pt x="1642839" y="3288052"/>
                  </a:lnTo>
                  <a:lnTo>
                    <a:pt x="1777138" y="3265035"/>
                  </a:lnTo>
                  <a:lnTo>
                    <a:pt x="1911359" y="3232107"/>
                  </a:lnTo>
                  <a:lnTo>
                    <a:pt x="2044471" y="3189704"/>
                  </a:lnTo>
                  <a:lnTo>
                    <a:pt x="2175445" y="3138265"/>
                  </a:lnTo>
                  <a:lnTo>
                    <a:pt x="2303248" y="3078225"/>
                  </a:lnTo>
                  <a:lnTo>
                    <a:pt x="2426850" y="3010022"/>
                  </a:lnTo>
                  <a:lnTo>
                    <a:pt x="2545219" y="2934092"/>
                  </a:lnTo>
                  <a:lnTo>
                    <a:pt x="2657325" y="2850872"/>
                  </a:lnTo>
                  <a:lnTo>
                    <a:pt x="2762136" y="2760798"/>
                  </a:lnTo>
                  <a:lnTo>
                    <a:pt x="2858621" y="2664308"/>
                  </a:lnTo>
                  <a:lnTo>
                    <a:pt x="2945750" y="2561837"/>
                  </a:lnTo>
                  <a:lnTo>
                    <a:pt x="3022491" y="2453824"/>
                  </a:lnTo>
                  <a:lnTo>
                    <a:pt x="3067372" y="2378951"/>
                  </a:lnTo>
                  <a:lnTo>
                    <a:pt x="3106872" y="2301939"/>
                  </a:lnTo>
                  <a:lnTo>
                    <a:pt x="3140686" y="2222915"/>
                  </a:lnTo>
                  <a:lnTo>
                    <a:pt x="3168509" y="2142011"/>
                  </a:lnTo>
                  <a:lnTo>
                    <a:pt x="3190035" y="2059354"/>
                  </a:lnTo>
                  <a:lnTo>
                    <a:pt x="3204958" y="1975075"/>
                  </a:lnTo>
                  <a:lnTo>
                    <a:pt x="3211365" y="1895127"/>
                  </a:lnTo>
                  <a:lnTo>
                    <a:pt x="3211803" y="1813011"/>
                  </a:lnTo>
                  <a:lnTo>
                    <a:pt x="3201735" y="1686510"/>
                  </a:lnTo>
                  <a:lnTo>
                    <a:pt x="3179439" y="1557025"/>
                  </a:lnTo>
                  <a:lnTo>
                    <a:pt x="3145639" y="1425692"/>
                  </a:lnTo>
                  <a:lnTo>
                    <a:pt x="3101055" y="1293648"/>
                  </a:lnTo>
                  <a:lnTo>
                    <a:pt x="3046411" y="1162028"/>
                  </a:lnTo>
                  <a:lnTo>
                    <a:pt x="2982429" y="1031968"/>
                  </a:lnTo>
                  <a:lnTo>
                    <a:pt x="2909830" y="904604"/>
                  </a:lnTo>
                  <a:lnTo>
                    <a:pt x="2829338" y="781072"/>
                  </a:lnTo>
                  <a:lnTo>
                    <a:pt x="2741674" y="662507"/>
                  </a:lnTo>
                  <a:lnTo>
                    <a:pt x="2647560" y="550047"/>
                  </a:lnTo>
                  <a:lnTo>
                    <a:pt x="2547719" y="444826"/>
                  </a:lnTo>
                  <a:lnTo>
                    <a:pt x="2442874" y="347981"/>
                  </a:lnTo>
                  <a:lnTo>
                    <a:pt x="2333745" y="260647"/>
                  </a:lnTo>
                  <a:lnTo>
                    <a:pt x="2221056" y="183961"/>
                  </a:lnTo>
                  <a:lnTo>
                    <a:pt x="2105529" y="119058"/>
                  </a:lnTo>
                  <a:lnTo>
                    <a:pt x="2027290" y="82897"/>
                  </a:lnTo>
                  <a:lnTo>
                    <a:pt x="1948326" y="52814"/>
                  </a:lnTo>
                  <a:lnTo>
                    <a:pt x="1868848" y="29146"/>
                  </a:lnTo>
                  <a:lnTo>
                    <a:pt x="1789073" y="12230"/>
                  </a:lnTo>
                  <a:lnTo>
                    <a:pt x="1709212" y="2403"/>
                  </a:lnTo>
                  <a:lnTo>
                    <a:pt x="1629482" y="0"/>
                  </a:lnTo>
                  <a:close/>
                </a:path>
              </a:pathLst>
            </a:custGeom>
            <a:solidFill>
              <a:srgbClr val="003E5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7060" y="-3"/>
            <a:ext cx="218478" cy="160770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105501" y="110326"/>
            <a:ext cx="218372" cy="226554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578659" y="603531"/>
            <a:ext cx="218372" cy="226554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245820" y="1167013"/>
            <a:ext cx="218584" cy="226554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421317" y="814784"/>
            <a:ext cx="218584" cy="226554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772627" y="462555"/>
            <a:ext cx="218584" cy="226554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334470" y="427417"/>
            <a:ext cx="218584" cy="226554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2948124" y="1061316"/>
            <a:ext cx="218584" cy="226554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842875" y="1624939"/>
            <a:ext cx="218584" cy="226554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964934" y="1660077"/>
            <a:ext cx="218372" cy="226554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876320" y="603531"/>
            <a:ext cx="218372" cy="226554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946497" y="1378265"/>
            <a:ext cx="218478" cy="226554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16604" y="39908"/>
            <a:ext cx="218584" cy="226554"/>
          </a:xfrm>
          <a:prstGeom prst="rect">
            <a:avLst/>
          </a:prstGeom>
        </p:spPr>
      </p:pic>
      <p:pic>
        <p:nvPicPr>
          <p:cNvPr id="19" name="object 19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508411" y="39908"/>
            <a:ext cx="218478" cy="226554"/>
          </a:xfrm>
          <a:prstGeom prst="rect">
            <a:avLst/>
          </a:prstGeom>
        </p:spPr>
      </p:pic>
      <p:pic>
        <p:nvPicPr>
          <p:cNvPr id="20" name="object 20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3931525" y="-3"/>
            <a:ext cx="218584" cy="125632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3158903" y="-3"/>
            <a:ext cx="218478" cy="125632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528615" y="532972"/>
            <a:ext cx="218372" cy="226554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107092" y="321720"/>
            <a:ext cx="218584" cy="226554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826206" y="779646"/>
            <a:ext cx="218372" cy="226554"/>
          </a:xfrm>
          <a:prstGeom prst="rect">
            <a:avLst/>
          </a:prstGeom>
        </p:spPr>
      </p:pic>
      <p:pic>
        <p:nvPicPr>
          <p:cNvPr id="25" name="object 2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791064" y="1624939"/>
            <a:ext cx="218584" cy="226554"/>
          </a:xfrm>
          <a:prstGeom prst="rect">
            <a:avLst/>
          </a:prstGeom>
        </p:spPr>
      </p:pic>
      <p:pic>
        <p:nvPicPr>
          <p:cNvPr id="26" name="object 2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388049" y="1801054"/>
            <a:ext cx="218372" cy="226554"/>
          </a:xfrm>
          <a:prstGeom prst="rect">
            <a:avLst/>
          </a:prstGeom>
        </p:spPr>
      </p:pic>
      <p:pic>
        <p:nvPicPr>
          <p:cNvPr id="27" name="object 27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4142304" y="2293976"/>
            <a:ext cx="218478" cy="226696"/>
          </a:xfrm>
          <a:prstGeom prst="rect">
            <a:avLst/>
          </a:prstGeom>
        </p:spPr>
      </p:pic>
      <p:pic>
        <p:nvPicPr>
          <p:cNvPr id="28" name="object 2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229222" y="2364535"/>
            <a:ext cx="218584" cy="226554"/>
          </a:xfrm>
          <a:prstGeom prst="rect">
            <a:avLst/>
          </a:prstGeom>
        </p:spPr>
      </p:pic>
      <p:pic>
        <p:nvPicPr>
          <p:cNvPr id="29" name="object 29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3158903" y="2963296"/>
            <a:ext cx="218478" cy="226554"/>
          </a:xfrm>
          <a:prstGeom prst="rect">
            <a:avLst/>
          </a:prstGeom>
        </p:spPr>
      </p:pic>
      <p:pic>
        <p:nvPicPr>
          <p:cNvPr id="30" name="object 30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2210785" y="3702892"/>
            <a:ext cx="218372" cy="226554"/>
          </a:xfrm>
          <a:prstGeom prst="rect">
            <a:avLst/>
          </a:prstGeom>
        </p:spPr>
      </p:pic>
      <p:pic>
        <p:nvPicPr>
          <p:cNvPr id="31" name="object 31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2386281" y="4442629"/>
            <a:ext cx="218478" cy="226554"/>
          </a:xfrm>
          <a:prstGeom prst="rect">
            <a:avLst/>
          </a:prstGeom>
        </p:spPr>
      </p:pic>
      <p:pic>
        <p:nvPicPr>
          <p:cNvPr id="32" name="object 32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2597060" y="4055121"/>
            <a:ext cx="218478" cy="226554"/>
          </a:xfrm>
          <a:prstGeom prst="rect">
            <a:avLst/>
          </a:prstGeom>
        </p:spPr>
      </p:pic>
      <p:pic>
        <p:nvPicPr>
          <p:cNvPr id="33" name="object 33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613659" y="4653740"/>
            <a:ext cx="218584" cy="226554"/>
          </a:xfrm>
          <a:prstGeom prst="rect">
            <a:avLst/>
          </a:prstGeom>
        </p:spPr>
      </p:pic>
      <p:pic>
        <p:nvPicPr>
          <p:cNvPr id="34" name="object 34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1051922" y="4196098"/>
            <a:ext cx="218478" cy="226554"/>
          </a:xfrm>
          <a:prstGeom prst="rect">
            <a:avLst/>
          </a:prstGeom>
        </p:spPr>
      </p:pic>
      <p:pic>
        <p:nvPicPr>
          <p:cNvPr id="35" name="object 35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719013" y="4336791"/>
            <a:ext cx="218584" cy="226554"/>
          </a:xfrm>
          <a:prstGeom prst="rect">
            <a:avLst/>
          </a:prstGeom>
        </p:spPr>
      </p:pic>
      <p:pic>
        <p:nvPicPr>
          <p:cNvPr id="36" name="object 3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11356" y="3702892"/>
            <a:ext cx="218584" cy="226554"/>
          </a:xfrm>
          <a:prstGeom prst="rect">
            <a:avLst/>
          </a:prstGeom>
        </p:spPr>
      </p:pic>
      <p:pic>
        <p:nvPicPr>
          <p:cNvPr id="37" name="object 3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367950" y="3280104"/>
            <a:ext cx="218584" cy="226554"/>
          </a:xfrm>
          <a:prstGeom prst="rect">
            <a:avLst/>
          </a:prstGeom>
        </p:spPr>
      </p:pic>
      <p:pic>
        <p:nvPicPr>
          <p:cNvPr id="38" name="object 3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000005" y="2892879"/>
            <a:ext cx="218584" cy="226554"/>
          </a:xfrm>
          <a:prstGeom prst="rect">
            <a:avLst/>
          </a:prstGeom>
        </p:spPr>
      </p:pic>
      <p:pic>
        <p:nvPicPr>
          <p:cNvPr id="39" name="object 39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525009" y="2223558"/>
            <a:ext cx="218584" cy="226554"/>
          </a:xfrm>
          <a:prstGeom prst="rect">
            <a:avLst/>
          </a:prstGeom>
        </p:spPr>
      </p:pic>
      <p:pic>
        <p:nvPicPr>
          <p:cNvPr id="40" name="object 40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03698" y="2751902"/>
            <a:ext cx="218372" cy="226554"/>
          </a:xfrm>
          <a:prstGeom prst="rect">
            <a:avLst/>
          </a:prstGeom>
        </p:spPr>
      </p:pic>
      <p:pic>
        <p:nvPicPr>
          <p:cNvPr id="41" name="object 4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49513" y="744225"/>
            <a:ext cx="218372" cy="226554"/>
          </a:xfrm>
          <a:prstGeom prst="rect">
            <a:avLst/>
          </a:prstGeom>
        </p:spPr>
      </p:pic>
      <p:pic>
        <p:nvPicPr>
          <p:cNvPr id="42" name="object 42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68521" y="321720"/>
            <a:ext cx="218478" cy="226554"/>
          </a:xfrm>
          <a:prstGeom prst="rect">
            <a:avLst/>
          </a:prstGeom>
        </p:spPr>
      </p:pic>
      <p:pic>
        <p:nvPicPr>
          <p:cNvPr id="43" name="object 43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2702415" y="2364535"/>
            <a:ext cx="218478" cy="226554"/>
          </a:xfrm>
          <a:prstGeom prst="rect">
            <a:avLst/>
          </a:prstGeom>
        </p:spPr>
      </p:pic>
      <p:pic>
        <p:nvPicPr>
          <p:cNvPr id="44" name="object 44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683978" y="2470090"/>
            <a:ext cx="218584" cy="226554"/>
          </a:xfrm>
          <a:prstGeom prst="rect">
            <a:avLst/>
          </a:prstGeom>
        </p:spPr>
      </p:pic>
      <p:pic>
        <p:nvPicPr>
          <p:cNvPr id="45" name="object 45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1402986" y="2153141"/>
            <a:ext cx="218478" cy="226554"/>
          </a:xfrm>
          <a:prstGeom prst="rect">
            <a:avLst/>
          </a:prstGeom>
        </p:spPr>
      </p:pic>
      <p:pic>
        <p:nvPicPr>
          <p:cNvPr id="46" name="object 46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1051922" y="2646063"/>
            <a:ext cx="218478" cy="226696"/>
          </a:xfrm>
          <a:prstGeom prst="rect">
            <a:avLst/>
          </a:prstGeom>
        </p:spPr>
      </p:pic>
      <p:pic>
        <p:nvPicPr>
          <p:cNvPr id="47" name="object 4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227383" y="1483962"/>
            <a:ext cx="218584" cy="226696"/>
          </a:xfrm>
          <a:prstGeom prst="rect">
            <a:avLst/>
          </a:prstGeom>
        </p:spPr>
      </p:pic>
      <p:pic>
        <p:nvPicPr>
          <p:cNvPr id="48" name="object 48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208982" y="1765632"/>
            <a:ext cx="218584" cy="226554"/>
          </a:xfrm>
          <a:prstGeom prst="rect">
            <a:avLst/>
          </a:prstGeom>
        </p:spPr>
      </p:pic>
      <p:pic>
        <p:nvPicPr>
          <p:cNvPr id="49" name="object 4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08982" y="3315383"/>
            <a:ext cx="218584" cy="226554"/>
          </a:xfrm>
          <a:prstGeom prst="rect">
            <a:avLst/>
          </a:prstGeom>
        </p:spPr>
      </p:pic>
      <p:pic>
        <p:nvPicPr>
          <p:cNvPr id="50" name="object 50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018442" y="3561915"/>
            <a:ext cx="218584" cy="226554"/>
          </a:xfrm>
          <a:prstGeom prst="rect">
            <a:avLst/>
          </a:prstGeom>
        </p:spPr>
      </p:pic>
      <p:pic>
        <p:nvPicPr>
          <p:cNvPr id="51" name="object 51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3755781" y="3702892"/>
            <a:ext cx="218584" cy="226554"/>
          </a:xfrm>
          <a:prstGeom prst="rect">
            <a:avLst/>
          </a:prstGeom>
        </p:spPr>
      </p:pic>
      <p:pic>
        <p:nvPicPr>
          <p:cNvPr id="52" name="object 52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755781" y="3209828"/>
            <a:ext cx="218584" cy="226554"/>
          </a:xfrm>
          <a:prstGeom prst="rect">
            <a:avLst/>
          </a:prstGeom>
        </p:spPr>
      </p:pic>
      <p:pic>
        <p:nvPicPr>
          <p:cNvPr id="53" name="object 5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423119" y="3209828"/>
            <a:ext cx="218584" cy="226554"/>
          </a:xfrm>
          <a:prstGeom prst="rect">
            <a:avLst/>
          </a:prstGeom>
        </p:spPr>
      </p:pic>
      <p:pic>
        <p:nvPicPr>
          <p:cNvPr id="54" name="object 54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4212552" y="4090259"/>
            <a:ext cx="218372" cy="226554"/>
          </a:xfrm>
          <a:prstGeom prst="rect">
            <a:avLst/>
          </a:prstGeom>
        </p:spPr>
      </p:pic>
      <p:pic>
        <p:nvPicPr>
          <p:cNvPr id="55" name="object 5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791064" y="4407208"/>
            <a:ext cx="218584" cy="226554"/>
          </a:xfrm>
          <a:prstGeom prst="rect">
            <a:avLst/>
          </a:prstGeom>
        </p:spPr>
      </p:pic>
      <p:pic>
        <p:nvPicPr>
          <p:cNvPr id="56" name="object 56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2948124" y="4618602"/>
            <a:ext cx="218584" cy="226554"/>
          </a:xfrm>
          <a:prstGeom prst="rect">
            <a:avLst/>
          </a:prstGeom>
        </p:spPr>
      </p:pic>
      <p:pic>
        <p:nvPicPr>
          <p:cNvPr id="57" name="object 57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3158903" y="3878865"/>
            <a:ext cx="218478" cy="226554"/>
          </a:xfrm>
          <a:prstGeom prst="rect">
            <a:avLst/>
          </a:prstGeom>
        </p:spPr>
      </p:pic>
      <p:pic>
        <p:nvPicPr>
          <p:cNvPr id="58" name="object 5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739394" y="955619"/>
            <a:ext cx="218372" cy="226554"/>
          </a:xfrm>
          <a:prstGeom prst="rect">
            <a:avLst/>
          </a:prstGeom>
        </p:spPr>
      </p:pic>
      <p:pic>
        <p:nvPicPr>
          <p:cNvPr id="59" name="object 5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844678" y="2329397"/>
            <a:ext cx="218372" cy="226554"/>
          </a:xfrm>
          <a:prstGeom prst="rect">
            <a:avLst/>
          </a:prstGeom>
        </p:spPr>
      </p:pic>
      <p:pic>
        <p:nvPicPr>
          <p:cNvPr id="60" name="object 60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279300" y="1237430"/>
            <a:ext cx="218372" cy="226554"/>
          </a:xfrm>
          <a:prstGeom prst="rect">
            <a:avLst/>
          </a:prstGeom>
        </p:spPr>
      </p:pic>
      <p:pic>
        <p:nvPicPr>
          <p:cNvPr id="61" name="object 6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001844" y="1272710"/>
            <a:ext cx="218584" cy="226554"/>
          </a:xfrm>
          <a:prstGeom prst="rect">
            <a:avLst/>
          </a:prstGeom>
        </p:spPr>
      </p:pic>
      <p:pic>
        <p:nvPicPr>
          <p:cNvPr id="62" name="object 62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2597060" y="2963296"/>
            <a:ext cx="218478" cy="226554"/>
          </a:xfrm>
          <a:prstGeom prst="rect">
            <a:avLst/>
          </a:prstGeom>
        </p:spPr>
      </p:pic>
      <p:pic>
        <p:nvPicPr>
          <p:cNvPr id="63" name="object 6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929793" y="2047586"/>
            <a:ext cx="218584" cy="226554"/>
          </a:xfrm>
          <a:prstGeom prst="rect">
            <a:avLst/>
          </a:prstGeom>
        </p:spPr>
      </p:pic>
      <p:pic>
        <p:nvPicPr>
          <p:cNvPr id="64" name="object 64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704147" y="1695498"/>
            <a:ext cx="218584" cy="226554"/>
          </a:xfrm>
          <a:prstGeom prst="rect">
            <a:avLst/>
          </a:prstGeom>
        </p:spPr>
      </p:pic>
      <p:pic>
        <p:nvPicPr>
          <p:cNvPr id="65" name="object 65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4598828" y="2751902"/>
            <a:ext cx="218372" cy="226554"/>
          </a:xfrm>
          <a:prstGeom prst="rect">
            <a:avLst/>
          </a:prstGeom>
        </p:spPr>
      </p:pic>
      <p:pic>
        <p:nvPicPr>
          <p:cNvPr id="66" name="object 6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299434" y="1871471"/>
            <a:ext cx="218372" cy="226554"/>
          </a:xfrm>
          <a:prstGeom prst="rect">
            <a:avLst/>
          </a:prstGeom>
        </p:spPr>
      </p:pic>
      <p:pic>
        <p:nvPicPr>
          <p:cNvPr id="67" name="object 67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1535747" y="3836926"/>
            <a:ext cx="163806" cy="170022"/>
          </a:xfrm>
          <a:prstGeom prst="rect">
            <a:avLst/>
          </a:prstGeom>
        </p:spPr>
      </p:pic>
      <p:pic>
        <p:nvPicPr>
          <p:cNvPr id="68" name="object 68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411779" y="3872064"/>
            <a:ext cx="164017" cy="170022"/>
          </a:xfrm>
          <a:prstGeom prst="rect">
            <a:avLst/>
          </a:prstGeom>
        </p:spPr>
      </p:pic>
      <p:pic>
        <p:nvPicPr>
          <p:cNvPr id="69" name="object 69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657806" y="3202885"/>
            <a:ext cx="163806" cy="169880"/>
          </a:xfrm>
          <a:prstGeom prst="rect">
            <a:avLst/>
          </a:prstGeom>
        </p:spPr>
      </p:pic>
      <p:pic>
        <p:nvPicPr>
          <p:cNvPr id="70" name="object 70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1781562" y="1089653"/>
            <a:ext cx="163806" cy="169880"/>
          </a:xfrm>
          <a:prstGeom prst="rect">
            <a:avLst/>
          </a:prstGeom>
        </p:spPr>
      </p:pic>
      <p:pic>
        <p:nvPicPr>
          <p:cNvPr id="71" name="object 71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3256452" y="1371464"/>
            <a:ext cx="163911" cy="169880"/>
          </a:xfrm>
          <a:prstGeom prst="rect">
            <a:avLst/>
          </a:prstGeom>
        </p:spPr>
      </p:pic>
      <p:pic>
        <p:nvPicPr>
          <p:cNvPr id="72" name="object 72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4380349" y="1124791"/>
            <a:ext cx="163806" cy="170022"/>
          </a:xfrm>
          <a:prstGeom prst="rect">
            <a:avLst/>
          </a:prstGeom>
        </p:spPr>
      </p:pic>
      <p:pic>
        <p:nvPicPr>
          <p:cNvPr id="73" name="object 73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4099286" y="2956353"/>
            <a:ext cx="164017" cy="169880"/>
          </a:xfrm>
          <a:prstGeom prst="rect">
            <a:avLst/>
          </a:prstGeom>
        </p:spPr>
      </p:pic>
      <p:pic>
        <p:nvPicPr>
          <p:cNvPr id="74" name="object 74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4427323" y="3731229"/>
            <a:ext cx="164017" cy="169880"/>
          </a:xfrm>
          <a:prstGeom prst="rect">
            <a:avLst/>
          </a:prstGeom>
        </p:spPr>
      </p:pic>
      <p:pic>
        <p:nvPicPr>
          <p:cNvPr id="75" name="object 75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2483830" y="1934946"/>
            <a:ext cx="163911" cy="169880"/>
          </a:xfrm>
          <a:prstGeom prst="rect">
            <a:avLst/>
          </a:prstGeom>
        </p:spPr>
      </p:pic>
      <p:pic>
        <p:nvPicPr>
          <p:cNvPr id="76" name="object 76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2308298" y="2428151"/>
            <a:ext cx="163806" cy="169880"/>
          </a:xfrm>
          <a:prstGeom prst="rect">
            <a:avLst/>
          </a:prstGeom>
        </p:spPr>
      </p:pic>
      <p:pic>
        <p:nvPicPr>
          <p:cNvPr id="77" name="object 77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868373" y="1899808"/>
            <a:ext cx="164017" cy="169880"/>
          </a:xfrm>
          <a:prstGeom prst="rect">
            <a:avLst/>
          </a:prstGeom>
        </p:spPr>
      </p:pic>
      <p:pic>
        <p:nvPicPr>
          <p:cNvPr id="78" name="object 78"/>
          <p:cNvPicPr/>
          <p:nvPr/>
        </p:nvPicPr>
        <p:blipFill>
          <a:blip r:embed="rId28" cstate="print"/>
          <a:stretch>
            <a:fillRect/>
          </a:stretch>
        </p:blipFill>
        <p:spPr>
          <a:xfrm>
            <a:off x="0" y="2216758"/>
            <a:ext cx="154309" cy="170022"/>
          </a:xfrm>
          <a:prstGeom prst="rect">
            <a:avLst/>
          </a:prstGeom>
        </p:spPr>
      </p:pic>
      <p:grpSp>
        <p:nvGrpSpPr>
          <p:cNvPr id="79" name="object 79"/>
          <p:cNvGrpSpPr/>
          <p:nvPr/>
        </p:nvGrpSpPr>
        <p:grpSpPr>
          <a:xfrm>
            <a:off x="15770077" y="0"/>
            <a:ext cx="2518410" cy="8250555"/>
            <a:chOff x="15770077" y="0"/>
            <a:chExt cx="2518410" cy="8250555"/>
          </a:xfrm>
        </p:grpSpPr>
        <p:sp>
          <p:nvSpPr>
            <p:cNvPr id="80" name="object 80"/>
            <p:cNvSpPr/>
            <p:nvPr/>
          </p:nvSpPr>
          <p:spPr>
            <a:xfrm>
              <a:off x="16929818" y="2473002"/>
              <a:ext cx="1358265" cy="5777230"/>
            </a:xfrm>
            <a:custGeom>
              <a:avLst/>
              <a:gdLst/>
              <a:ahLst/>
              <a:cxnLst/>
              <a:rect l="l" t="t" r="r" b="b"/>
              <a:pathLst>
                <a:path w="1358265" h="5777230">
                  <a:moveTo>
                    <a:pt x="1358180" y="5777108"/>
                  </a:moveTo>
                  <a:lnTo>
                    <a:pt x="1358180" y="0"/>
                  </a:lnTo>
                  <a:lnTo>
                    <a:pt x="1214618" y="112579"/>
                  </a:lnTo>
                  <a:lnTo>
                    <a:pt x="1065560" y="253910"/>
                  </a:lnTo>
                  <a:lnTo>
                    <a:pt x="897650" y="445207"/>
                  </a:lnTo>
                  <a:lnTo>
                    <a:pt x="742237" y="657839"/>
                  </a:lnTo>
                  <a:lnTo>
                    <a:pt x="577481" y="929571"/>
                  </a:lnTo>
                  <a:lnTo>
                    <a:pt x="431424" y="1223040"/>
                  </a:lnTo>
                  <a:lnTo>
                    <a:pt x="304975" y="1534314"/>
                  </a:lnTo>
                  <a:lnTo>
                    <a:pt x="185641" y="1906813"/>
                  </a:lnTo>
                  <a:lnTo>
                    <a:pt x="94464" y="2291562"/>
                  </a:lnTo>
                  <a:lnTo>
                    <a:pt x="32802" y="2682691"/>
                  </a:lnTo>
                  <a:lnTo>
                    <a:pt x="4127" y="3025549"/>
                  </a:lnTo>
                  <a:lnTo>
                    <a:pt x="0" y="3364866"/>
                  </a:lnTo>
                  <a:lnTo>
                    <a:pt x="21328" y="3696711"/>
                  </a:lnTo>
                  <a:lnTo>
                    <a:pt x="60561" y="3972221"/>
                  </a:lnTo>
                  <a:lnTo>
                    <a:pt x="119738" y="4236876"/>
                  </a:lnTo>
                  <a:lnTo>
                    <a:pt x="199431" y="4488199"/>
                  </a:lnTo>
                  <a:lnTo>
                    <a:pt x="281928" y="4685665"/>
                  </a:lnTo>
                  <a:lnTo>
                    <a:pt x="379403" y="4870721"/>
                  </a:lnTo>
                  <a:lnTo>
                    <a:pt x="492186" y="5041933"/>
                  </a:lnTo>
                  <a:lnTo>
                    <a:pt x="593657" y="5167973"/>
                  </a:lnTo>
                  <a:lnTo>
                    <a:pt x="676431" y="5255645"/>
                  </a:lnTo>
                  <a:lnTo>
                    <a:pt x="942224" y="5483182"/>
                  </a:lnTo>
                  <a:lnTo>
                    <a:pt x="1276259" y="5723930"/>
                  </a:lnTo>
                  <a:lnTo>
                    <a:pt x="1358180" y="5777108"/>
                  </a:lnTo>
                  <a:close/>
                </a:path>
              </a:pathLst>
            </a:custGeom>
            <a:solidFill>
              <a:srgbClr val="FFB6B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1" name="object 81"/>
            <p:cNvSpPr/>
            <p:nvPr/>
          </p:nvSpPr>
          <p:spPr>
            <a:xfrm>
              <a:off x="15770077" y="0"/>
              <a:ext cx="2518410" cy="3583304"/>
            </a:xfrm>
            <a:custGeom>
              <a:avLst/>
              <a:gdLst/>
              <a:ahLst/>
              <a:cxnLst/>
              <a:rect l="l" t="t" r="r" b="b"/>
              <a:pathLst>
                <a:path w="2518409" h="3583304">
                  <a:moveTo>
                    <a:pt x="2064643" y="3580600"/>
                  </a:moveTo>
                  <a:lnTo>
                    <a:pt x="2106568" y="3576883"/>
                  </a:lnTo>
                  <a:lnTo>
                    <a:pt x="2140501" y="3572168"/>
                  </a:lnTo>
                  <a:lnTo>
                    <a:pt x="2140268" y="3572189"/>
                  </a:lnTo>
                  <a:lnTo>
                    <a:pt x="2176243" y="3566494"/>
                  </a:lnTo>
                  <a:lnTo>
                    <a:pt x="2214299" y="3559774"/>
                  </a:lnTo>
                  <a:lnTo>
                    <a:pt x="2253721" y="3552118"/>
                  </a:lnTo>
                  <a:lnTo>
                    <a:pt x="2294404" y="3543524"/>
                  </a:lnTo>
                  <a:lnTo>
                    <a:pt x="2336242" y="3533986"/>
                  </a:lnTo>
                  <a:lnTo>
                    <a:pt x="2379130" y="3523501"/>
                  </a:lnTo>
                  <a:lnTo>
                    <a:pt x="2422961" y="3512065"/>
                  </a:lnTo>
                  <a:lnTo>
                    <a:pt x="2467629" y="3499672"/>
                  </a:lnTo>
                  <a:lnTo>
                    <a:pt x="2513029" y="3486320"/>
                  </a:lnTo>
                  <a:lnTo>
                    <a:pt x="2517920" y="1"/>
                  </a:lnTo>
                  <a:lnTo>
                    <a:pt x="888725" y="0"/>
                  </a:lnTo>
                  <a:lnTo>
                    <a:pt x="849817" y="26887"/>
                  </a:lnTo>
                  <a:lnTo>
                    <a:pt x="811812" y="54191"/>
                  </a:lnTo>
                  <a:lnTo>
                    <a:pt x="774353" y="82150"/>
                  </a:lnTo>
                  <a:lnTo>
                    <a:pt x="737466" y="110752"/>
                  </a:lnTo>
                  <a:lnTo>
                    <a:pt x="701175" y="139982"/>
                  </a:lnTo>
                  <a:lnTo>
                    <a:pt x="665506" y="169829"/>
                  </a:lnTo>
                  <a:lnTo>
                    <a:pt x="630483" y="200277"/>
                  </a:lnTo>
                  <a:lnTo>
                    <a:pt x="596131" y="231316"/>
                  </a:lnTo>
                  <a:lnTo>
                    <a:pt x="562474" y="262930"/>
                  </a:lnTo>
                  <a:lnTo>
                    <a:pt x="529538" y="295107"/>
                  </a:lnTo>
                  <a:lnTo>
                    <a:pt x="497348" y="327834"/>
                  </a:lnTo>
                  <a:lnTo>
                    <a:pt x="465927" y="361098"/>
                  </a:lnTo>
                  <a:lnTo>
                    <a:pt x="435302" y="394885"/>
                  </a:lnTo>
                  <a:lnTo>
                    <a:pt x="405496" y="429183"/>
                  </a:lnTo>
                  <a:lnTo>
                    <a:pt x="376535" y="463977"/>
                  </a:lnTo>
                  <a:lnTo>
                    <a:pt x="348443" y="499255"/>
                  </a:lnTo>
                  <a:lnTo>
                    <a:pt x="321245" y="535004"/>
                  </a:lnTo>
                  <a:lnTo>
                    <a:pt x="294966" y="571209"/>
                  </a:lnTo>
                  <a:lnTo>
                    <a:pt x="269631" y="607860"/>
                  </a:lnTo>
                  <a:lnTo>
                    <a:pt x="245265" y="644941"/>
                  </a:lnTo>
                  <a:lnTo>
                    <a:pt x="221892" y="682440"/>
                  </a:lnTo>
                  <a:lnTo>
                    <a:pt x="199537" y="720343"/>
                  </a:lnTo>
                  <a:lnTo>
                    <a:pt x="178226" y="758638"/>
                  </a:lnTo>
                  <a:lnTo>
                    <a:pt x="157982" y="797311"/>
                  </a:lnTo>
                  <a:lnTo>
                    <a:pt x="138830" y="836349"/>
                  </a:lnTo>
                  <a:lnTo>
                    <a:pt x="120797" y="875738"/>
                  </a:lnTo>
                  <a:lnTo>
                    <a:pt x="103905" y="915467"/>
                  </a:lnTo>
                  <a:lnTo>
                    <a:pt x="88180" y="955520"/>
                  </a:lnTo>
                  <a:lnTo>
                    <a:pt x="73647" y="995886"/>
                  </a:lnTo>
                  <a:lnTo>
                    <a:pt x="60331" y="1036550"/>
                  </a:lnTo>
                  <a:lnTo>
                    <a:pt x="48257" y="1077501"/>
                  </a:lnTo>
                  <a:lnTo>
                    <a:pt x="37448" y="1118724"/>
                  </a:lnTo>
                  <a:lnTo>
                    <a:pt x="27931" y="1160206"/>
                  </a:lnTo>
                  <a:lnTo>
                    <a:pt x="19729" y="1201934"/>
                  </a:lnTo>
                  <a:lnTo>
                    <a:pt x="12868" y="1243896"/>
                  </a:lnTo>
                  <a:lnTo>
                    <a:pt x="7373" y="1286077"/>
                  </a:lnTo>
                  <a:lnTo>
                    <a:pt x="3268" y="1328465"/>
                  </a:lnTo>
                  <a:lnTo>
                    <a:pt x="578" y="1371045"/>
                  </a:lnTo>
                  <a:lnTo>
                    <a:pt x="0" y="1411216"/>
                  </a:lnTo>
                  <a:lnTo>
                    <a:pt x="744" y="1451768"/>
                  </a:lnTo>
                  <a:lnTo>
                    <a:pt x="2789" y="1492676"/>
                  </a:lnTo>
                  <a:lnTo>
                    <a:pt x="6115" y="1533910"/>
                  </a:lnTo>
                  <a:lnTo>
                    <a:pt x="10698" y="1575443"/>
                  </a:lnTo>
                  <a:lnTo>
                    <a:pt x="16519" y="1617248"/>
                  </a:lnTo>
                  <a:lnTo>
                    <a:pt x="23556" y="1659296"/>
                  </a:lnTo>
                  <a:lnTo>
                    <a:pt x="31787" y="1701559"/>
                  </a:lnTo>
                  <a:lnTo>
                    <a:pt x="41190" y="1744010"/>
                  </a:lnTo>
                  <a:lnTo>
                    <a:pt x="51746" y="1786621"/>
                  </a:lnTo>
                  <a:lnTo>
                    <a:pt x="63431" y="1829364"/>
                  </a:lnTo>
                  <a:lnTo>
                    <a:pt x="76226" y="1872210"/>
                  </a:lnTo>
                  <a:lnTo>
                    <a:pt x="90108" y="1915134"/>
                  </a:lnTo>
                  <a:lnTo>
                    <a:pt x="105056" y="1958105"/>
                  </a:lnTo>
                  <a:lnTo>
                    <a:pt x="121048" y="2001098"/>
                  </a:lnTo>
                  <a:lnTo>
                    <a:pt x="138064" y="2044083"/>
                  </a:lnTo>
                  <a:lnTo>
                    <a:pt x="156082" y="2087033"/>
                  </a:lnTo>
                  <a:lnTo>
                    <a:pt x="175081" y="2129920"/>
                  </a:lnTo>
                  <a:lnTo>
                    <a:pt x="195038" y="2172716"/>
                  </a:lnTo>
                  <a:lnTo>
                    <a:pt x="215934" y="2215394"/>
                  </a:lnTo>
                  <a:lnTo>
                    <a:pt x="237746" y="2257925"/>
                  </a:lnTo>
                  <a:lnTo>
                    <a:pt x="260453" y="2300282"/>
                  </a:lnTo>
                  <a:lnTo>
                    <a:pt x="284034" y="2342437"/>
                  </a:lnTo>
                  <a:lnTo>
                    <a:pt x="308467" y="2384361"/>
                  </a:lnTo>
                  <a:lnTo>
                    <a:pt x="333731" y="2426028"/>
                  </a:lnTo>
                  <a:lnTo>
                    <a:pt x="359804" y="2467410"/>
                  </a:lnTo>
                  <a:lnTo>
                    <a:pt x="386666" y="2508478"/>
                  </a:lnTo>
                  <a:lnTo>
                    <a:pt x="414295" y="2549204"/>
                  </a:lnTo>
                  <a:lnTo>
                    <a:pt x="442669" y="2589561"/>
                  </a:lnTo>
                  <a:lnTo>
                    <a:pt x="471767" y="2629522"/>
                  </a:lnTo>
                  <a:lnTo>
                    <a:pt x="501568" y="2669057"/>
                  </a:lnTo>
                  <a:lnTo>
                    <a:pt x="532050" y="2708140"/>
                  </a:lnTo>
                  <a:lnTo>
                    <a:pt x="563192" y="2746742"/>
                  </a:lnTo>
                  <a:lnTo>
                    <a:pt x="594973" y="2784836"/>
                  </a:lnTo>
                  <a:lnTo>
                    <a:pt x="627371" y="2822393"/>
                  </a:lnTo>
                  <a:lnTo>
                    <a:pt x="660365" y="2859387"/>
                  </a:lnTo>
                  <a:lnTo>
                    <a:pt x="693933" y="2895788"/>
                  </a:lnTo>
                  <a:lnTo>
                    <a:pt x="728054" y="2931570"/>
                  </a:lnTo>
                  <a:lnTo>
                    <a:pt x="762707" y="2966704"/>
                  </a:lnTo>
                  <a:lnTo>
                    <a:pt x="797871" y="3001163"/>
                  </a:lnTo>
                  <a:lnTo>
                    <a:pt x="833523" y="3034919"/>
                  </a:lnTo>
                  <a:lnTo>
                    <a:pt x="869643" y="3067943"/>
                  </a:lnTo>
                  <a:lnTo>
                    <a:pt x="906209" y="3100208"/>
                  </a:lnTo>
                  <a:lnTo>
                    <a:pt x="943200" y="3131687"/>
                  </a:lnTo>
                  <a:lnTo>
                    <a:pt x="980594" y="3162351"/>
                  </a:lnTo>
                  <a:lnTo>
                    <a:pt x="1018371" y="3192172"/>
                  </a:lnTo>
                  <a:lnTo>
                    <a:pt x="1056508" y="3221123"/>
                  </a:lnTo>
                  <a:lnTo>
                    <a:pt x="1094984" y="3249176"/>
                  </a:lnTo>
                  <a:lnTo>
                    <a:pt x="1133779" y="3276303"/>
                  </a:lnTo>
                  <a:lnTo>
                    <a:pt x="1172870" y="3302476"/>
                  </a:lnTo>
                  <a:lnTo>
                    <a:pt x="1212236" y="3327667"/>
                  </a:lnTo>
                  <a:lnTo>
                    <a:pt x="1251856" y="3351849"/>
                  </a:lnTo>
                  <a:lnTo>
                    <a:pt x="1291709" y="3374993"/>
                  </a:lnTo>
                  <a:lnTo>
                    <a:pt x="1331772" y="3397072"/>
                  </a:lnTo>
                  <a:lnTo>
                    <a:pt x="1372025" y="3418058"/>
                  </a:lnTo>
                  <a:lnTo>
                    <a:pt x="1412447" y="3437923"/>
                  </a:lnTo>
                  <a:lnTo>
                    <a:pt x="1453016" y="3456639"/>
                  </a:lnTo>
                  <a:lnTo>
                    <a:pt x="1493710" y="3474179"/>
                  </a:lnTo>
                  <a:lnTo>
                    <a:pt x="1534508" y="3490514"/>
                  </a:lnTo>
                  <a:lnTo>
                    <a:pt x="1575389" y="3505617"/>
                  </a:lnTo>
                  <a:lnTo>
                    <a:pt x="1616332" y="3519460"/>
                  </a:lnTo>
                  <a:lnTo>
                    <a:pt x="1657315" y="3532015"/>
                  </a:lnTo>
                  <a:lnTo>
                    <a:pt x="1698316" y="3543254"/>
                  </a:lnTo>
                  <a:lnTo>
                    <a:pt x="1739315" y="3553149"/>
                  </a:lnTo>
                  <a:lnTo>
                    <a:pt x="1780289" y="3561673"/>
                  </a:lnTo>
                  <a:lnTo>
                    <a:pt x="1821219" y="3568798"/>
                  </a:lnTo>
                  <a:lnTo>
                    <a:pt x="1862081" y="3574495"/>
                  </a:lnTo>
                  <a:lnTo>
                    <a:pt x="1902855" y="3578737"/>
                  </a:lnTo>
                  <a:lnTo>
                    <a:pt x="1943520" y="3581497"/>
                  </a:lnTo>
                  <a:lnTo>
                    <a:pt x="1984054" y="3582746"/>
                  </a:lnTo>
                  <a:lnTo>
                    <a:pt x="2024436" y="3582456"/>
                  </a:lnTo>
                  <a:lnTo>
                    <a:pt x="2064643" y="3580600"/>
                  </a:lnTo>
                  <a:close/>
                </a:path>
              </a:pathLst>
            </a:custGeom>
            <a:solidFill>
              <a:srgbClr val="003E5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2" name="object 82"/>
          <p:cNvSpPr/>
          <p:nvPr/>
        </p:nvSpPr>
        <p:spPr>
          <a:xfrm>
            <a:off x="16711925" y="9881368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5">
                <a:moveTo>
                  <a:pt x="143369" y="272308"/>
                </a:moveTo>
                <a:lnTo>
                  <a:pt x="183053" y="263390"/>
                </a:lnTo>
                <a:lnTo>
                  <a:pt x="238169" y="221023"/>
                </a:lnTo>
                <a:lnTo>
                  <a:pt x="262067" y="158551"/>
                </a:lnTo>
                <a:lnTo>
                  <a:pt x="262729" y="124504"/>
                </a:lnTo>
                <a:lnTo>
                  <a:pt x="256089" y="91104"/>
                </a:lnTo>
                <a:lnTo>
                  <a:pt x="221575" y="33811"/>
                </a:lnTo>
                <a:lnTo>
                  <a:pt x="159866" y="1798"/>
                </a:lnTo>
                <a:lnTo>
                  <a:pt x="119232" y="0"/>
                </a:lnTo>
                <a:lnTo>
                  <a:pt x="79587" y="8914"/>
                </a:lnTo>
                <a:lnTo>
                  <a:pt x="24528" y="51276"/>
                </a:lnTo>
                <a:lnTo>
                  <a:pt x="658" y="113745"/>
                </a:lnTo>
                <a:lnTo>
                  <a:pt x="0" y="147792"/>
                </a:lnTo>
                <a:lnTo>
                  <a:pt x="6636" y="181192"/>
                </a:lnTo>
                <a:lnTo>
                  <a:pt x="41122" y="238488"/>
                </a:lnTo>
                <a:lnTo>
                  <a:pt x="102774" y="270506"/>
                </a:lnTo>
                <a:lnTo>
                  <a:pt x="143369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17763684" y="9745577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5">
                <a:moveTo>
                  <a:pt x="143369" y="272308"/>
                </a:moveTo>
                <a:lnTo>
                  <a:pt x="182975" y="263397"/>
                </a:lnTo>
                <a:lnTo>
                  <a:pt x="237978" y="221039"/>
                </a:lnTo>
                <a:lnTo>
                  <a:pt x="261820" y="158573"/>
                </a:lnTo>
                <a:lnTo>
                  <a:pt x="262474" y="124527"/>
                </a:lnTo>
                <a:lnTo>
                  <a:pt x="255842" y="91126"/>
                </a:lnTo>
                <a:lnTo>
                  <a:pt x="221384" y="33827"/>
                </a:lnTo>
                <a:lnTo>
                  <a:pt x="159788" y="1805"/>
                </a:lnTo>
                <a:lnTo>
                  <a:pt x="119232" y="0"/>
                </a:lnTo>
                <a:lnTo>
                  <a:pt x="79587" y="8914"/>
                </a:lnTo>
                <a:lnTo>
                  <a:pt x="24528" y="51276"/>
                </a:lnTo>
                <a:lnTo>
                  <a:pt x="658" y="113745"/>
                </a:lnTo>
                <a:lnTo>
                  <a:pt x="0" y="147792"/>
                </a:lnTo>
                <a:lnTo>
                  <a:pt x="6636" y="181192"/>
                </a:lnTo>
                <a:lnTo>
                  <a:pt x="41122" y="238488"/>
                </a:lnTo>
                <a:lnTo>
                  <a:pt x="102774" y="270506"/>
                </a:lnTo>
                <a:lnTo>
                  <a:pt x="143369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15572241" y="9982376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5">
                <a:moveTo>
                  <a:pt x="143496" y="272308"/>
                </a:moveTo>
                <a:lnTo>
                  <a:pt x="183141" y="263394"/>
                </a:lnTo>
                <a:lnTo>
                  <a:pt x="238201" y="221031"/>
                </a:lnTo>
                <a:lnTo>
                  <a:pt x="262071" y="158562"/>
                </a:lnTo>
                <a:lnTo>
                  <a:pt x="262729" y="124515"/>
                </a:lnTo>
                <a:lnTo>
                  <a:pt x="256093" y="91115"/>
                </a:lnTo>
                <a:lnTo>
                  <a:pt x="221607" y="33819"/>
                </a:lnTo>
                <a:lnTo>
                  <a:pt x="159954" y="1801"/>
                </a:lnTo>
                <a:lnTo>
                  <a:pt x="119360" y="0"/>
                </a:lnTo>
                <a:lnTo>
                  <a:pt x="79676" y="8917"/>
                </a:lnTo>
                <a:lnTo>
                  <a:pt x="24560" y="51285"/>
                </a:lnTo>
                <a:lnTo>
                  <a:pt x="661" y="113756"/>
                </a:lnTo>
                <a:lnTo>
                  <a:pt x="0" y="147803"/>
                </a:lnTo>
                <a:lnTo>
                  <a:pt x="6639" y="181203"/>
                </a:lnTo>
                <a:lnTo>
                  <a:pt x="41154" y="238497"/>
                </a:lnTo>
                <a:lnTo>
                  <a:pt x="102863" y="270510"/>
                </a:lnTo>
                <a:lnTo>
                  <a:pt x="143496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14836182" y="9834285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5">
                <a:moveTo>
                  <a:pt x="143369" y="272308"/>
                </a:moveTo>
                <a:lnTo>
                  <a:pt x="182975" y="263397"/>
                </a:lnTo>
                <a:lnTo>
                  <a:pt x="237978" y="221039"/>
                </a:lnTo>
                <a:lnTo>
                  <a:pt x="261820" y="158573"/>
                </a:lnTo>
                <a:lnTo>
                  <a:pt x="262474" y="124527"/>
                </a:lnTo>
                <a:lnTo>
                  <a:pt x="255842" y="91126"/>
                </a:lnTo>
                <a:lnTo>
                  <a:pt x="221384" y="33827"/>
                </a:lnTo>
                <a:lnTo>
                  <a:pt x="159788" y="1805"/>
                </a:lnTo>
                <a:lnTo>
                  <a:pt x="119232" y="0"/>
                </a:lnTo>
                <a:lnTo>
                  <a:pt x="79587" y="8914"/>
                </a:lnTo>
                <a:lnTo>
                  <a:pt x="24528" y="51276"/>
                </a:lnTo>
                <a:lnTo>
                  <a:pt x="658" y="113745"/>
                </a:lnTo>
                <a:lnTo>
                  <a:pt x="0" y="147792"/>
                </a:lnTo>
                <a:lnTo>
                  <a:pt x="6636" y="181192"/>
                </a:lnTo>
                <a:lnTo>
                  <a:pt x="41122" y="238488"/>
                </a:lnTo>
                <a:lnTo>
                  <a:pt x="102774" y="270506"/>
                </a:lnTo>
                <a:lnTo>
                  <a:pt x="143369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15078907" y="9215485"/>
            <a:ext cx="262890" cy="273050"/>
          </a:xfrm>
          <a:custGeom>
            <a:avLst/>
            <a:gdLst/>
            <a:ahLst/>
            <a:cxnLst/>
            <a:rect l="l" t="t" r="r" b="b"/>
            <a:pathLst>
              <a:path w="262890" h="273050">
                <a:moveTo>
                  <a:pt x="143249" y="272478"/>
                </a:moveTo>
                <a:lnTo>
                  <a:pt x="182933" y="263557"/>
                </a:lnTo>
                <a:lnTo>
                  <a:pt x="238047" y="221166"/>
                </a:lnTo>
                <a:lnTo>
                  <a:pt x="261942" y="158657"/>
                </a:lnTo>
                <a:lnTo>
                  <a:pt x="262602" y="124589"/>
                </a:lnTo>
                <a:lnTo>
                  <a:pt x="255960" y="91168"/>
                </a:lnTo>
                <a:lnTo>
                  <a:pt x="221442" y="33837"/>
                </a:lnTo>
                <a:lnTo>
                  <a:pt x="159731" y="1801"/>
                </a:lnTo>
                <a:lnTo>
                  <a:pt x="119097" y="0"/>
                </a:lnTo>
                <a:lnTo>
                  <a:pt x="79492" y="8913"/>
                </a:lnTo>
                <a:lnTo>
                  <a:pt x="24491" y="51295"/>
                </a:lnTo>
                <a:lnTo>
                  <a:pt x="652" y="113798"/>
                </a:lnTo>
                <a:lnTo>
                  <a:pt x="0" y="147866"/>
                </a:lnTo>
                <a:lnTo>
                  <a:pt x="6634" y="181287"/>
                </a:lnTo>
                <a:lnTo>
                  <a:pt x="41095" y="238624"/>
                </a:lnTo>
                <a:lnTo>
                  <a:pt x="102693" y="270670"/>
                </a:lnTo>
                <a:lnTo>
                  <a:pt x="143249" y="27247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16168757" y="9033557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5">
                <a:moveTo>
                  <a:pt x="143496" y="272308"/>
                </a:moveTo>
                <a:lnTo>
                  <a:pt x="183141" y="263394"/>
                </a:lnTo>
                <a:lnTo>
                  <a:pt x="238201" y="221031"/>
                </a:lnTo>
                <a:lnTo>
                  <a:pt x="262071" y="158562"/>
                </a:lnTo>
                <a:lnTo>
                  <a:pt x="262729" y="124515"/>
                </a:lnTo>
                <a:lnTo>
                  <a:pt x="256093" y="91115"/>
                </a:lnTo>
                <a:lnTo>
                  <a:pt x="221607" y="33819"/>
                </a:lnTo>
                <a:lnTo>
                  <a:pt x="159954" y="1801"/>
                </a:lnTo>
                <a:lnTo>
                  <a:pt x="119360" y="0"/>
                </a:lnTo>
                <a:lnTo>
                  <a:pt x="79676" y="8917"/>
                </a:lnTo>
                <a:lnTo>
                  <a:pt x="24560" y="51285"/>
                </a:lnTo>
                <a:lnTo>
                  <a:pt x="661" y="113756"/>
                </a:lnTo>
                <a:lnTo>
                  <a:pt x="0" y="147803"/>
                </a:lnTo>
                <a:lnTo>
                  <a:pt x="6639" y="181203"/>
                </a:lnTo>
                <a:lnTo>
                  <a:pt x="41154" y="238497"/>
                </a:lnTo>
                <a:lnTo>
                  <a:pt x="102863" y="270510"/>
                </a:lnTo>
                <a:lnTo>
                  <a:pt x="143496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16189613" y="8306392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5">
                <a:moveTo>
                  <a:pt x="143242" y="272308"/>
                </a:moveTo>
                <a:lnTo>
                  <a:pt x="182925" y="263390"/>
                </a:lnTo>
                <a:lnTo>
                  <a:pt x="238042" y="221023"/>
                </a:lnTo>
                <a:lnTo>
                  <a:pt x="261940" y="158551"/>
                </a:lnTo>
                <a:lnTo>
                  <a:pt x="262602" y="124504"/>
                </a:lnTo>
                <a:lnTo>
                  <a:pt x="255962" y="91104"/>
                </a:lnTo>
                <a:lnTo>
                  <a:pt x="221448" y="33811"/>
                </a:lnTo>
                <a:lnTo>
                  <a:pt x="159739" y="1798"/>
                </a:lnTo>
                <a:lnTo>
                  <a:pt x="119105" y="0"/>
                </a:lnTo>
                <a:lnTo>
                  <a:pt x="79499" y="8910"/>
                </a:lnTo>
                <a:lnTo>
                  <a:pt x="24496" y="51268"/>
                </a:lnTo>
                <a:lnTo>
                  <a:pt x="654" y="113734"/>
                </a:lnTo>
                <a:lnTo>
                  <a:pt x="0" y="147781"/>
                </a:lnTo>
                <a:lnTo>
                  <a:pt x="6632" y="181181"/>
                </a:lnTo>
                <a:lnTo>
                  <a:pt x="41090" y="238480"/>
                </a:lnTo>
                <a:lnTo>
                  <a:pt x="102686" y="270503"/>
                </a:lnTo>
                <a:lnTo>
                  <a:pt x="143242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17250543" y="7316407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5">
                <a:moveTo>
                  <a:pt x="143242" y="272308"/>
                </a:moveTo>
                <a:lnTo>
                  <a:pt x="182887" y="263394"/>
                </a:lnTo>
                <a:lnTo>
                  <a:pt x="237946" y="221031"/>
                </a:lnTo>
                <a:lnTo>
                  <a:pt x="261816" y="158562"/>
                </a:lnTo>
                <a:lnTo>
                  <a:pt x="262474" y="124515"/>
                </a:lnTo>
                <a:lnTo>
                  <a:pt x="255838" y="91115"/>
                </a:lnTo>
                <a:lnTo>
                  <a:pt x="221352" y="33819"/>
                </a:lnTo>
                <a:lnTo>
                  <a:pt x="159700" y="1801"/>
                </a:lnTo>
                <a:lnTo>
                  <a:pt x="119105" y="0"/>
                </a:lnTo>
                <a:lnTo>
                  <a:pt x="79499" y="8910"/>
                </a:lnTo>
                <a:lnTo>
                  <a:pt x="24496" y="51268"/>
                </a:lnTo>
                <a:lnTo>
                  <a:pt x="654" y="113734"/>
                </a:lnTo>
                <a:lnTo>
                  <a:pt x="0" y="147781"/>
                </a:lnTo>
                <a:lnTo>
                  <a:pt x="6632" y="181181"/>
                </a:lnTo>
                <a:lnTo>
                  <a:pt x="41090" y="238480"/>
                </a:lnTo>
                <a:lnTo>
                  <a:pt x="102686" y="270503"/>
                </a:lnTo>
                <a:lnTo>
                  <a:pt x="143242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16748604" y="6934208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5">
                <a:moveTo>
                  <a:pt x="143242" y="272308"/>
                </a:moveTo>
                <a:lnTo>
                  <a:pt x="182925" y="263390"/>
                </a:lnTo>
                <a:lnTo>
                  <a:pt x="238042" y="221023"/>
                </a:lnTo>
                <a:lnTo>
                  <a:pt x="261940" y="158551"/>
                </a:lnTo>
                <a:lnTo>
                  <a:pt x="262602" y="124504"/>
                </a:lnTo>
                <a:lnTo>
                  <a:pt x="255962" y="91104"/>
                </a:lnTo>
                <a:lnTo>
                  <a:pt x="221448" y="33811"/>
                </a:lnTo>
                <a:lnTo>
                  <a:pt x="159739" y="1798"/>
                </a:lnTo>
                <a:lnTo>
                  <a:pt x="119105" y="0"/>
                </a:lnTo>
                <a:lnTo>
                  <a:pt x="79499" y="8910"/>
                </a:lnTo>
                <a:lnTo>
                  <a:pt x="24496" y="51268"/>
                </a:lnTo>
                <a:lnTo>
                  <a:pt x="654" y="113734"/>
                </a:lnTo>
                <a:lnTo>
                  <a:pt x="0" y="147781"/>
                </a:lnTo>
                <a:lnTo>
                  <a:pt x="6632" y="181181"/>
                </a:lnTo>
                <a:lnTo>
                  <a:pt x="41090" y="238480"/>
                </a:lnTo>
                <a:lnTo>
                  <a:pt x="102686" y="270503"/>
                </a:lnTo>
                <a:lnTo>
                  <a:pt x="143242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16960667" y="6445984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5">
                <a:moveTo>
                  <a:pt x="143242" y="272308"/>
                </a:moveTo>
                <a:lnTo>
                  <a:pt x="182925" y="263390"/>
                </a:lnTo>
                <a:lnTo>
                  <a:pt x="238042" y="221023"/>
                </a:lnTo>
                <a:lnTo>
                  <a:pt x="261940" y="158551"/>
                </a:lnTo>
                <a:lnTo>
                  <a:pt x="262602" y="124504"/>
                </a:lnTo>
                <a:lnTo>
                  <a:pt x="255962" y="91104"/>
                </a:lnTo>
                <a:lnTo>
                  <a:pt x="221448" y="33811"/>
                </a:lnTo>
                <a:lnTo>
                  <a:pt x="159739" y="1798"/>
                </a:lnTo>
                <a:lnTo>
                  <a:pt x="119105" y="0"/>
                </a:lnTo>
                <a:lnTo>
                  <a:pt x="79499" y="8910"/>
                </a:lnTo>
                <a:lnTo>
                  <a:pt x="24496" y="51268"/>
                </a:lnTo>
                <a:lnTo>
                  <a:pt x="654" y="113734"/>
                </a:lnTo>
                <a:lnTo>
                  <a:pt x="0" y="147781"/>
                </a:lnTo>
                <a:lnTo>
                  <a:pt x="6632" y="181181"/>
                </a:lnTo>
                <a:lnTo>
                  <a:pt x="41090" y="238480"/>
                </a:lnTo>
                <a:lnTo>
                  <a:pt x="102686" y="270503"/>
                </a:lnTo>
                <a:lnTo>
                  <a:pt x="143242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17866707" y="6109924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4">
                <a:moveTo>
                  <a:pt x="143369" y="272308"/>
                </a:moveTo>
                <a:lnTo>
                  <a:pt x="183053" y="263390"/>
                </a:lnTo>
                <a:lnTo>
                  <a:pt x="238169" y="221023"/>
                </a:lnTo>
                <a:lnTo>
                  <a:pt x="262067" y="158551"/>
                </a:lnTo>
                <a:lnTo>
                  <a:pt x="262729" y="124504"/>
                </a:lnTo>
                <a:lnTo>
                  <a:pt x="256089" y="91104"/>
                </a:lnTo>
                <a:lnTo>
                  <a:pt x="221575" y="33811"/>
                </a:lnTo>
                <a:lnTo>
                  <a:pt x="159866" y="1798"/>
                </a:lnTo>
                <a:lnTo>
                  <a:pt x="119232" y="0"/>
                </a:lnTo>
                <a:lnTo>
                  <a:pt x="79587" y="8914"/>
                </a:lnTo>
                <a:lnTo>
                  <a:pt x="24528" y="51276"/>
                </a:lnTo>
                <a:lnTo>
                  <a:pt x="658" y="113745"/>
                </a:lnTo>
                <a:lnTo>
                  <a:pt x="0" y="147792"/>
                </a:lnTo>
                <a:lnTo>
                  <a:pt x="6636" y="181192"/>
                </a:lnTo>
                <a:lnTo>
                  <a:pt x="41122" y="238488"/>
                </a:lnTo>
                <a:lnTo>
                  <a:pt x="102774" y="270506"/>
                </a:lnTo>
                <a:lnTo>
                  <a:pt x="143369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17773843" y="6502096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5">
                <a:moveTo>
                  <a:pt x="143496" y="272308"/>
                </a:moveTo>
                <a:lnTo>
                  <a:pt x="183141" y="263394"/>
                </a:lnTo>
                <a:lnTo>
                  <a:pt x="238201" y="221031"/>
                </a:lnTo>
                <a:lnTo>
                  <a:pt x="262071" y="158562"/>
                </a:lnTo>
                <a:lnTo>
                  <a:pt x="262729" y="124515"/>
                </a:lnTo>
                <a:lnTo>
                  <a:pt x="256093" y="91115"/>
                </a:lnTo>
                <a:lnTo>
                  <a:pt x="221607" y="33819"/>
                </a:lnTo>
                <a:lnTo>
                  <a:pt x="159954" y="1801"/>
                </a:lnTo>
                <a:lnTo>
                  <a:pt x="119360" y="0"/>
                </a:lnTo>
                <a:lnTo>
                  <a:pt x="79676" y="8917"/>
                </a:lnTo>
                <a:lnTo>
                  <a:pt x="24560" y="51285"/>
                </a:lnTo>
                <a:lnTo>
                  <a:pt x="661" y="113756"/>
                </a:lnTo>
                <a:lnTo>
                  <a:pt x="0" y="147803"/>
                </a:lnTo>
                <a:lnTo>
                  <a:pt x="6639" y="181203"/>
                </a:lnTo>
                <a:lnTo>
                  <a:pt x="41154" y="238497"/>
                </a:lnTo>
                <a:lnTo>
                  <a:pt x="102863" y="270510"/>
                </a:lnTo>
                <a:lnTo>
                  <a:pt x="143496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17589935" y="8267551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5">
                <a:moveTo>
                  <a:pt x="143496" y="272308"/>
                </a:moveTo>
                <a:lnTo>
                  <a:pt x="183141" y="263394"/>
                </a:lnTo>
                <a:lnTo>
                  <a:pt x="238201" y="221031"/>
                </a:lnTo>
                <a:lnTo>
                  <a:pt x="262071" y="158562"/>
                </a:lnTo>
                <a:lnTo>
                  <a:pt x="262729" y="124515"/>
                </a:lnTo>
                <a:lnTo>
                  <a:pt x="256093" y="91115"/>
                </a:lnTo>
                <a:lnTo>
                  <a:pt x="221607" y="33819"/>
                </a:lnTo>
                <a:lnTo>
                  <a:pt x="159954" y="1801"/>
                </a:lnTo>
                <a:lnTo>
                  <a:pt x="119360" y="0"/>
                </a:lnTo>
                <a:lnTo>
                  <a:pt x="79676" y="8917"/>
                </a:lnTo>
                <a:lnTo>
                  <a:pt x="24560" y="51285"/>
                </a:lnTo>
                <a:lnTo>
                  <a:pt x="661" y="113756"/>
                </a:lnTo>
                <a:lnTo>
                  <a:pt x="0" y="147803"/>
                </a:lnTo>
                <a:lnTo>
                  <a:pt x="6639" y="181203"/>
                </a:lnTo>
                <a:lnTo>
                  <a:pt x="41154" y="238497"/>
                </a:lnTo>
                <a:lnTo>
                  <a:pt x="102863" y="270510"/>
                </a:lnTo>
                <a:lnTo>
                  <a:pt x="143496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16802084" y="8977431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5">
                <a:moveTo>
                  <a:pt x="143369" y="272308"/>
                </a:moveTo>
                <a:lnTo>
                  <a:pt x="183014" y="263394"/>
                </a:lnTo>
                <a:lnTo>
                  <a:pt x="238073" y="221031"/>
                </a:lnTo>
                <a:lnTo>
                  <a:pt x="261944" y="158562"/>
                </a:lnTo>
                <a:lnTo>
                  <a:pt x="262602" y="124515"/>
                </a:lnTo>
                <a:lnTo>
                  <a:pt x="255965" y="91115"/>
                </a:lnTo>
                <a:lnTo>
                  <a:pt x="221479" y="33819"/>
                </a:lnTo>
                <a:lnTo>
                  <a:pt x="159827" y="1801"/>
                </a:lnTo>
                <a:lnTo>
                  <a:pt x="119232" y="0"/>
                </a:lnTo>
                <a:lnTo>
                  <a:pt x="79587" y="8914"/>
                </a:lnTo>
                <a:lnTo>
                  <a:pt x="24528" y="51276"/>
                </a:lnTo>
                <a:lnTo>
                  <a:pt x="658" y="113745"/>
                </a:lnTo>
                <a:lnTo>
                  <a:pt x="0" y="147792"/>
                </a:lnTo>
                <a:lnTo>
                  <a:pt x="6636" y="181192"/>
                </a:lnTo>
                <a:lnTo>
                  <a:pt x="41122" y="238488"/>
                </a:lnTo>
                <a:lnTo>
                  <a:pt x="102774" y="270506"/>
                </a:lnTo>
                <a:lnTo>
                  <a:pt x="143369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18014830" y="8742055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5">
                <a:moveTo>
                  <a:pt x="143496" y="272308"/>
                </a:moveTo>
                <a:lnTo>
                  <a:pt x="183141" y="263394"/>
                </a:lnTo>
                <a:lnTo>
                  <a:pt x="238201" y="221031"/>
                </a:lnTo>
                <a:lnTo>
                  <a:pt x="262071" y="158562"/>
                </a:lnTo>
                <a:lnTo>
                  <a:pt x="262729" y="124515"/>
                </a:lnTo>
                <a:lnTo>
                  <a:pt x="256093" y="91115"/>
                </a:lnTo>
                <a:lnTo>
                  <a:pt x="221607" y="33819"/>
                </a:lnTo>
                <a:lnTo>
                  <a:pt x="159954" y="1801"/>
                </a:lnTo>
                <a:lnTo>
                  <a:pt x="119360" y="0"/>
                </a:lnTo>
                <a:lnTo>
                  <a:pt x="79676" y="8917"/>
                </a:lnTo>
                <a:lnTo>
                  <a:pt x="24560" y="51285"/>
                </a:lnTo>
                <a:lnTo>
                  <a:pt x="661" y="113756"/>
                </a:lnTo>
                <a:lnTo>
                  <a:pt x="0" y="147803"/>
                </a:lnTo>
                <a:lnTo>
                  <a:pt x="6639" y="181203"/>
                </a:lnTo>
                <a:lnTo>
                  <a:pt x="41154" y="238497"/>
                </a:lnTo>
                <a:lnTo>
                  <a:pt x="102863" y="270510"/>
                </a:lnTo>
                <a:lnTo>
                  <a:pt x="143496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16294538" y="7571902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5">
                <a:moveTo>
                  <a:pt x="143496" y="272308"/>
                </a:moveTo>
                <a:lnTo>
                  <a:pt x="183141" y="263394"/>
                </a:lnTo>
                <a:lnTo>
                  <a:pt x="238201" y="221031"/>
                </a:lnTo>
                <a:lnTo>
                  <a:pt x="262071" y="158562"/>
                </a:lnTo>
                <a:lnTo>
                  <a:pt x="262729" y="124515"/>
                </a:lnTo>
                <a:lnTo>
                  <a:pt x="256093" y="91115"/>
                </a:lnTo>
                <a:lnTo>
                  <a:pt x="221607" y="33819"/>
                </a:lnTo>
                <a:lnTo>
                  <a:pt x="159954" y="1801"/>
                </a:lnTo>
                <a:lnTo>
                  <a:pt x="119360" y="0"/>
                </a:lnTo>
                <a:lnTo>
                  <a:pt x="79676" y="8917"/>
                </a:lnTo>
                <a:lnTo>
                  <a:pt x="24560" y="51285"/>
                </a:lnTo>
                <a:lnTo>
                  <a:pt x="661" y="113756"/>
                </a:lnTo>
                <a:lnTo>
                  <a:pt x="0" y="147803"/>
                </a:lnTo>
                <a:lnTo>
                  <a:pt x="6639" y="181203"/>
                </a:lnTo>
                <a:lnTo>
                  <a:pt x="41154" y="238497"/>
                </a:lnTo>
                <a:lnTo>
                  <a:pt x="102863" y="270510"/>
                </a:lnTo>
                <a:lnTo>
                  <a:pt x="143496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15393268" y="7481021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5">
                <a:moveTo>
                  <a:pt x="143369" y="272308"/>
                </a:moveTo>
                <a:lnTo>
                  <a:pt x="183053" y="263390"/>
                </a:lnTo>
                <a:lnTo>
                  <a:pt x="238169" y="221023"/>
                </a:lnTo>
                <a:lnTo>
                  <a:pt x="262067" y="158551"/>
                </a:lnTo>
                <a:lnTo>
                  <a:pt x="262729" y="124504"/>
                </a:lnTo>
                <a:lnTo>
                  <a:pt x="256089" y="91104"/>
                </a:lnTo>
                <a:lnTo>
                  <a:pt x="221575" y="33811"/>
                </a:lnTo>
                <a:lnTo>
                  <a:pt x="159866" y="1798"/>
                </a:lnTo>
                <a:lnTo>
                  <a:pt x="119232" y="0"/>
                </a:lnTo>
                <a:lnTo>
                  <a:pt x="79587" y="8914"/>
                </a:lnTo>
                <a:lnTo>
                  <a:pt x="24528" y="51276"/>
                </a:lnTo>
                <a:lnTo>
                  <a:pt x="658" y="113745"/>
                </a:lnTo>
                <a:lnTo>
                  <a:pt x="0" y="147792"/>
                </a:lnTo>
                <a:lnTo>
                  <a:pt x="6636" y="181192"/>
                </a:lnTo>
                <a:lnTo>
                  <a:pt x="41122" y="238488"/>
                </a:lnTo>
                <a:lnTo>
                  <a:pt x="102774" y="270506"/>
                </a:lnTo>
                <a:lnTo>
                  <a:pt x="143369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15445798" y="8073662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5">
                <a:moveTo>
                  <a:pt x="143369" y="272308"/>
                </a:moveTo>
                <a:lnTo>
                  <a:pt x="183053" y="263390"/>
                </a:lnTo>
                <a:lnTo>
                  <a:pt x="238169" y="221023"/>
                </a:lnTo>
                <a:lnTo>
                  <a:pt x="262067" y="158551"/>
                </a:lnTo>
                <a:lnTo>
                  <a:pt x="262729" y="124504"/>
                </a:lnTo>
                <a:lnTo>
                  <a:pt x="256089" y="91104"/>
                </a:lnTo>
                <a:lnTo>
                  <a:pt x="221575" y="33811"/>
                </a:lnTo>
                <a:lnTo>
                  <a:pt x="159866" y="1798"/>
                </a:lnTo>
                <a:lnTo>
                  <a:pt x="119232" y="0"/>
                </a:lnTo>
                <a:lnTo>
                  <a:pt x="79587" y="8914"/>
                </a:lnTo>
                <a:lnTo>
                  <a:pt x="24528" y="51276"/>
                </a:lnTo>
                <a:lnTo>
                  <a:pt x="658" y="113745"/>
                </a:lnTo>
                <a:lnTo>
                  <a:pt x="0" y="147792"/>
                </a:lnTo>
                <a:lnTo>
                  <a:pt x="6636" y="181192"/>
                </a:lnTo>
                <a:lnTo>
                  <a:pt x="41122" y="238488"/>
                </a:lnTo>
                <a:lnTo>
                  <a:pt x="102774" y="270506"/>
                </a:lnTo>
                <a:lnTo>
                  <a:pt x="143369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14643686" y="8144748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5">
                <a:moveTo>
                  <a:pt x="143496" y="272308"/>
                </a:moveTo>
                <a:lnTo>
                  <a:pt x="183141" y="263394"/>
                </a:lnTo>
                <a:lnTo>
                  <a:pt x="238201" y="221031"/>
                </a:lnTo>
                <a:lnTo>
                  <a:pt x="262071" y="158562"/>
                </a:lnTo>
                <a:lnTo>
                  <a:pt x="262729" y="124515"/>
                </a:lnTo>
                <a:lnTo>
                  <a:pt x="256093" y="91115"/>
                </a:lnTo>
                <a:lnTo>
                  <a:pt x="221607" y="33819"/>
                </a:lnTo>
                <a:lnTo>
                  <a:pt x="159954" y="1801"/>
                </a:lnTo>
                <a:lnTo>
                  <a:pt x="119360" y="0"/>
                </a:lnTo>
                <a:lnTo>
                  <a:pt x="79676" y="8917"/>
                </a:lnTo>
                <a:lnTo>
                  <a:pt x="24560" y="51285"/>
                </a:lnTo>
                <a:lnTo>
                  <a:pt x="661" y="113756"/>
                </a:lnTo>
                <a:lnTo>
                  <a:pt x="0" y="147803"/>
                </a:lnTo>
                <a:lnTo>
                  <a:pt x="6639" y="181203"/>
                </a:lnTo>
                <a:lnTo>
                  <a:pt x="41154" y="238497"/>
                </a:lnTo>
                <a:lnTo>
                  <a:pt x="102863" y="270510"/>
                </a:lnTo>
                <a:lnTo>
                  <a:pt x="143496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14803234" y="7064053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5">
                <a:moveTo>
                  <a:pt x="143496" y="272308"/>
                </a:moveTo>
                <a:lnTo>
                  <a:pt x="183063" y="263401"/>
                </a:lnTo>
                <a:lnTo>
                  <a:pt x="238010" y="221048"/>
                </a:lnTo>
                <a:lnTo>
                  <a:pt x="261823" y="158584"/>
                </a:lnTo>
                <a:lnTo>
                  <a:pt x="262474" y="124538"/>
                </a:lnTo>
                <a:lnTo>
                  <a:pt x="255845" y="91137"/>
                </a:lnTo>
                <a:lnTo>
                  <a:pt x="221416" y="33836"/>
                </a:lnTo>
                <a:lnTo>
                  <a:pt x="159876" y="1808"/>
                </a:lnTo>
                <a:lnTo>
                  <a:pt x="119360" y="0"/>
                </a:lnTo>
                <a:lnTo>
                  <a:pt x="79676" y="8917"/>
                </a:lnTo>
                <a:lnTo>
                  <a:pt x="24560" y="51285"/>
                </a:lnTo>
                <a:lnTo>
                  <a:pt x="661" y="113756"/>
                </a:lnTo>
                <a:lnTo>
                  <a:pt x="0" y="147803"/>
                </a:lnTo>
                <a:lnTo>
                  <a:pt x="6639" y="181203"/>
                </a:lnTo>
                <a:lnTo>
                  <a:pt x="41154" y="238497"/>
                </a:lnTo>
                <a:lnTo>
                  <a:pt x="102863" y="270510"/>
                </a:lnTo>
                <a:lnTo>
                  <a:pt x="143496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15275822" y="6638211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5">
                <a:moveTo>
                  <a:pt x="143496" y="272308"/>
                </a:moveTo>
                <a:lnTo>
                  <a:pt x="183141" y="263394"/>
                </a:lnTo>
                <a:lnTo>
                  <a:pt x="238201" y="221031"/>
                </a:lnTo>
                <a:lnTo>
                  <a:pt x="262071" y="158562"/>
                </a:lnTo>
                <a:lnTo>
                  <a:pt x="262729" y="124515"/>
                </a:lnTo>
                <a:lnTo>
                  <a:pt x="256093" y="91115"/>
                </a:lnTo>
                <a:lnTo>
                  <a:pt x="221607" y="33819"/>
                </a:lnTo>
                <a:lnTo>
                  <a:pt x="159954" y="1801"/>
                </a:lnTo>
                <a:lnTo>
                  <a:pt x="119360" y="0"/>
                </a:lnTo>
                <a:lnTo>
                  <a:pt x="79676" y="8917"/>
                </a:lnTo>
                <a:lnTo>
                  <a:pt x="24560" y="51285"/>
                </a:lnTo>
                <a:lnTo>
                  <a:pt x="661" y="113756"/>
                </a:lnTo>
                <a:lnTo>
                  <a:pt x="0" y="147803"/>
                </a:lnTo>
                <a:lnTo>
                  <a:pt x="6639" y="181203"/>
                </a:lnTo>
                <a:lnTo>
                  <a:pt x="41154" y="238497"/>
                </a:lnTo>
                <a:lnTo>
                  <a:pt x="102863" y="270510"/>
                </a:lnTo>
                <a:lnTo>
                  <a:pt x="143496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16266479" y="6294330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5">
                <a:moveTo>
                  <a:pt x="143369" y="272308"/>
                </a:moveTo>
                <a:lnTo>
                  <a:pt x="183053" y="263390"/>
                </a:lnTo>
                <a:lnTo>
                  <a:pt x="238169" y="221023"/>
                </a:lnTo>
                <a:lnTo>
                  <a:pt x="262067" y="158551"/>
                </a:lnTo>
                <a:lnTo>
                  <a:pt x="262729" y="124504"/>
                </a:lnTo>
                <a:lnTo>
                  <a:pt x="256089" y="91104"/>
                </a:lnTo>
                <a:lnTo>
                  <a:pt x="221575" y="33811"/>
                </a:lnTo>
                <a:lnTo>
                  <a:pt x="159866" y="1798"/>
                </a:lnTo>
                <a:lnTo>
                  <a:pt x="119232" y="0"/>
                </a:lnTo>
                <a:lnTo>
                  <a:pt x="79587" y="8914"/>
                </a:lnTo>
                <a:lnTo>
                  <a:pt x="24528" y="51276"/>
                </a:lnTo>
                <a:lnTo>
                  <a:pt x="658" y="113745"/>
                </a:lnTo>
                <a:lnTo>
                  <a:pt x="0" y="147792"/>
                </a:lnTo>
                <a:lnTo>
                  <a:pt x="6636" y="181192"/>
                </a:lnTo>
                <a:lnTo>
                  <a:pt x="41122" y="238488"/>
                </a:lnTo>
                <a:lnTo>
                  <a:pt x="102774" y="270506"/>
                </a:lnTo>
                <a:lnTo>
                  <a:pt x="143369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16092070" y="7205919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5">
                <a:moveTo>
                  <a:pt x="143242" y="272308"/>
                </a:moveTo>
                <a:lnTo>
                  <a:pt x="182925" y="263390"/>
                </a:lnTo>
                <a:lnTo>
                  <a:pt x="238042" y="221023"/>
                </a:lnTo>
                <a:lnTo>
                  <a:pt x="261940" y="158551"/>
                </a:lnTo>
                <a:lnTo>
                  <a:pt x="262602" y="124504"/>
                </a:lnTo>
                <a:lnTo>
                  <a:pt x="255962" y="91104"/>
                </a:lnTo>
                <a:lnTo>
                  <a:pt x="221448" y="33811"/>
                </a:lnTo>
                <a:lnTo>
                  <a:pt x="159739" y="1798"/>
                </a:lnTo>
                <a:lnTo>
                  <a:pt x="119105" y="0"/>
                </a:lnTo>
                <a:lnTo>
                  <a:pt x="79499" y="8910"/>
                </a:lnTo>
                <a:lnTo>
                  <a:pt x="24496" y="51268"/>
                </a:lnTo>
                <a:lnTo>
                  <a:pt x="654" y="113734"/>
                </a:lnTo>
                <a:lnTo>
                  <a:pt x="0" y="147781"/>
                </a:lnTo>
                <a:lnTo>
                  <a:pt x="6632" y="181181"/>
                </a:lnTo>
                <a:lnTo>
                  <a:pt x="41090" y="238480"/>
                </a:lnTo>
                <a:lnTo>
                  <a:pt x="102686" y="270503"/>
                </a:lnTo>
                <a:lnTo>
                  <a:pt x="143242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14231044" y="9247899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5">
                <a:moveTo>
                  <a:pt x="143242" y="272308"/>
                </a:moveTo>
                <a:lnTo>
                  <a:pt x="182887" y="263394"/>
                </a:lnTo>
                <a:lnTo>
                  <a:pt x="237946" y="221031"/>
                </a:lnTo>
                <a:lnTo>
                  <a:pt x="261816" y="158562"/>
                </a:lnTo>
                <a:lnTo>
                  <a:pt x="262474" y="124515"/>
                </a:lnTo>
                <a:lnTo>
                  <a:pt x="255838" y="91115"/>
                </a:lnTo>
                <a:lnTo>
                  <a:pt x="221352" y="33819"/>
                </a:lnTo>
                <a:lnTo>
                  <a:pt x="159700" y="1801"/>
                </a:lnTo>
                <a:lnTo>
                  <a:pt x="119105" y="0"/>
                </a:lnTo>
                <a:lnTo>
                  <a:pt x="79499" y="8910"/>
                </a:lnTo>
                <a:lnTo>
                  <a:pt x="24496" y="51268"/>
                </a:lnTo>
                <a:lnTo>
                  <a:pt x="654" y="113734"/>
                </a:lnTo>
                <a:lnTo>
                  <a:pt x="0" y="147781"/>
                </a:lnTo>
                <a:lnTo>
                  <a:pt x="6632" y="181181"/>
                </a:lnTo>
                <a:lnTo>
                  <a:pt x="41090" y="238480"/>
                </a:lnTo>
                <a:lnTo>
                  <a:pt x="102686" y="270503"/>
                </a:lnTo>
                <a:lnTo>
                  <a:pt x="143242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16864925" y="8246533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5">
                <a:moveTo>
                  <a:pt x="143242" y="272308"/>
                </a:moveTo>
                <a:lnTo>
                  <a:pt x="182925" y="263390"/>
                </a:lnTo>
                <a:lnTo>
                  <a:pt x="238042" y="221023"/>
                </a:lnTo>
                <a:lnTo>
                  <a:pt x="261940" y="158551"/>
                </a:lnTo>
                <a:lnTo>
                  <a:pt x="262602" y="124504"/>
                </a:lnTo>
                <a:lnTo>
                  <a:pt x="255962" y="91104"/>
                </a:lnTo>
                <a:lnTo>
                  <a:pt x="221448" y="33811"/>
                </a:lnTo>
                <a:lnTo>
                  <a:pt x="159739" y="1798"/>
                </a:lnTo>
                <a:lnTo>
                  <a:pt x="119105" y="0"/>
                </a:lnTo>
                <a:lnTo>
                  <a:pt x="79499" y="8910"/>
                </a:lnTo>
                <a:lnTo>
                  <a:pt x="24496" y="51268"/>
                </a:lnTo>
                <a:lnTo>
                  <a:pt x="654" y="113734"/>
                </a:lnTo>
                <a:lnTo>
                  <a:pt x="0" y="147781"/>
                </a:lnTo>
                <a:lnTo>
                  <a:pt x="6632" y="181181"/>
                </a:lnTo>
                <a:lnTo>
                  <a:pt x="41090" y="238480"/>
                </a:lnTo>
                <a:lnTo>
                  <a:pt x="102686" y="270503"/>
                </a:lnTo>
                <a:lnTo>
                  <a:pt x="143242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17764383" y="9276076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5">
                <a:moveTo>
                  <a:pt x="143496" y="272308"/>
                </a:moveTo>
                <a:lnTo>
                  <a:pt x="183141" y="263394"/>
                </a:lnTo>
                <a:lnTo>
                  <a:pt x="238201" y="221031"/>
                </a:lnTo>
                <a:lnTo>
                  <a:pt x="262071" y="158562"/>
                </a:lnTo>
                <a:lnTo>
                  <a:pt x="262729" y="124515"/>
                </a:lnTo>
                <a:lnTo>
                  <a:pt x="256093" y="91115"/>
                </a:lnTo>
                <a:lnTo>
                  <a:pt x="221607" y="33819"/>
                </a:lnTo>
                <a:lnTo>
                  <a:pt x="159954" y="1801"/>
                </a:lnTo>
                <a:lnTo>
                  <a:pt x="119360" y="0"/>
                </a:lnTo>
                <a:lnTo>
                  <a:pt x="79676" y="8917"/>
                </a:lnTo>
                <a:lnTo>
                  <a:pt x="24560" y="51285"/>
                </a:lnTo>
                <a:lnTo>
                  <a:pt x="661" y="113756"/>
                </a:lnTo>
                <a:lnTo>
                  <a:pt x="0" y="147803"/>
                </a:lnTo>
                <a:lnTo>
                  <a:pt x="6639" y="181203"/>
                </a:lnTo>
                <a:lnTo>
                  <a:pt x="41154" y="238497"/>
                </a:lnTo>
                <a:lnTo>
                  <a:pt x="102863" y="270510"/>
                </a:lnTo>
                <a:lnTo>
                  <a:pt x="143496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14467236" y="9994857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5">
                <a:moveTo>
                  <a:pt x="143369" y="272308"/>
                </a:moveTo>
                <a:lnTo>
                  <a:pt x="183053" y="263390"/>
                </a:lnTo>
                <a:lnTo>
                  <a:pt x="238169" y="221023"/>
                </a:lnTo>
                <a:lnTo>
                  <a:pt x="262067" y="158551"/>
                </a:lnTo>
                <a:lnTo>
                  <a:pt x="262729" y="124504"/>
                </a:lnTo>
                <a:lnTo>
                  <a:pt x="256089" y="91104"/>
                </a:lnTo>
                <a:lnTo>
                  <a:pt x="221575" y="33811"/>
                </a:lnTo>
                <a:lnTo>
                  <a:pt x="159866" y="1798"/>
                </a:lnTo>
                <a:lnTo>
                  <a:pt x="119232" y="0"/>
                </a:lnTo>
                <a:lnTo>
                  <a:pt x="79587" y="8914"/>
                </a:lnTo>
                <a:lnTo>
                  <a:pt x="24528" y="51276"/>
                </a:lnTo>
                <a:lnTo>
                  <a:pt x="658" y="113745"/>
                </a:lnTo>
                <a:lnTo>
                  <a:pt x="0" y="147792"/>
                </a:lnTo>
                <a:lnTo>
                  <a:pt x="6636" y="181192"/>
                </a:lnTo>
                <a:lnTo>
                  <a:pt x="41122" y="238488"/>
                </a:lnTo>
                <a:lnTo>
                  <a:pt x="102774" y="270506"/>
                </a:lnTo>
                <a:lnTo>
                  <a:pt x="143369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9" name="object 109"/>
          <p:cNvPicPr/>
          <p:nvPr/>
        </p:nvPicPr>
        <p:blipFill>
          <a:blip r:embed="rId29" cstate="print"/>
          <a:stretch>
            <a:fillRect/>
          </a:stretch>
        </p:blipFill>
        <p:spPr>
          <a:xfrm>
            <a:off x="18115940" y="7148434"/>
            <a:ext cx="172058" cy="204358"/>
          </a:xfrm>
          <a:prstGeom prst="rect">
            <a:avLst/>
          </a:prstGeom>
        </p:spPr>
      </p:pic>
      <p:sp>
        <p:nvSpPr>
          <p:cNvPr id="110" name="object 110"/>
          <p:cNvSpPr/>
          <p:nvPr/>
        </p:nvSpPr>
        <p:spPr>
          <a:xfrm>
            <a:off x="270167" y="329171"/>
            <a:ext cx="17671415" cy="9629140"/>
          </a:xfrm>
          <a:custGeom>
            <a:avLst/>
            <a:gdLst/>
            <a:ahLst/>
            <a:cxnLst/>
            <a:rect l="l" t="t" r="r" b="b"/>
            <a:pathLst>
              <a:path w="17671415" h="9629140">
                <a:moveTo>
                  <a:pt x="17671288" y="0"/>
                </a:moveTo>
                <a:lnTo>
                  <a:pt x="0" y="0"/>
                </a:lnTo>
                <a:lnTo>
                  <a:pt x="0" y="9628632"/>
                </a:lnTo>
                <a:lnTo>
                  <a:pt x="17671288" y="9628632"/>
                </a:lnTo>
                <a:lnTo>
                  <a:pt x="176712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 txBox="1"/>
          <p:nvPr/>
        </p:nvSpPr>
        <p:spPr>
          <a:xfrm>
            <a:off x="1141882" y="1911857"/>
            <a:ext cx="4624070" cy="5511800"/>
          </a:xfrm>
          <a:prstGeom prst="rect">
            <a:avLst/>
          </a:prstGeom>
        </p:spPr>
        <p:txBody>
          <a:bodyPr vert="horz" wrap="square" lIns="0" tIns="214629" rIns="0" bIns="0" rtlCol="0">
            <a:spAutoFit/>
          </a:bodyPr>
          <a:lstStyle/>
          <a:p>
            <a:pPr marL="12700" marR="5080" indent="-1270" algn="ctr">
              <a:lnSpc>
                <a:spcPct val="86700"/>
              </a:lnSpc>
              <a:spcBef>
                <a:spcPts val="1689"/>
              </a:spcBef>
            </a:pPr>
            <a:r>
              <a:rPr sz="10000" spc="400" dirty="0">
                <a:solidFill>
                  <a:srgbClr val="003E51"/>
                </a:solidFill>
                <a:latin typeface="Georgia"/>
                <a:cs typeface="Georgia"/>
              </a:rPr>
              <a:t>Where </a:t>
            </a:r>
            <a:r>
              <a:rPr sz="10000" spc="290" dirty="0">
                <a:solidFill>
                  <a:srgbClr val="003E51"/>
                </a:solidFill>
                <a:latin typeface="Georgia"/>
                <a:cs typeface="Georgia"/>
              </a:rPr>
              <a:t>Every </a:t>
            </a:r>
            <a:r>
              <a:rPr sz="10000" spc="265" dirty="0">
                <a:solidFill>
                  <a:srgbClr val="003E51"/>
                </a:solidFill>
                <a:latin typeface="Georgia"/>
                <a:cs typeface="Georgia"/>
              </a:rPr>
              <a:t>Child </a:t>
            </a:r>
            <a:r>
              <a:rPr sz="10000" spc="235" dirty="0">
                <a:solidFill>
                  <a:srgbClr val="003E51"/>
                </a:solidFill>
                <a:latin typeface="Georgia"/>
                <a:cs typeface="Georgia"/>
              </a:rPr>
              <a:t>Matters</a:t>
            </a:r>
            <a:endParaRPr sz="10000">
              <a:latin typeface="Georgia"/>
              <a:cs typeface="Georgia"/>
            </a:endParaRPr>
          </a:p>
        </p:txBody>
      </p:sp>
      <p:grpSp>
        <p:nvGrpSpPr>
          <p:cNvPr id="112" name="object 112"/>
          <p:cNvGrpSpPr/>
          <p:nvPr/>
        </p:nvGrpSpPr>
        <p:grpSpPr>
          <a:xfrm>
            <a:off x="270167" y="556005"/>
            <a:ext cx="17362805" cy="9401810"/>
            <a:chOff x="270167" y="556005"/>
            <a:chExt cx="17362805" cy="9401810"/>
          </a:xfrm>
        </p:grpSpPr>
        <p:pic>
          <p:nvPicPr>
            <p:cNvPr id="113" name="object 113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270167" y="8310867"/>
              <a:ext cx="3311271" cy="1646936"/>
            </a:xfrm>
            <a:prstGeom prst="rect">
              <a:avLst/>
            </a:prstGeom>
          </p:spPr>
        </p:pic>
        <p:pic>
          <p:nvPicPr>
            <p:cNvPr id="114" name="object 114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6654673" y="556005"/>
              <a:ext cx="10977879" cy="441959"/>
            </a:xfrm>
            <a:prstGeom prst="rect">
              <a:avLst/>
            </a:prstGeom>
          </p:spPr>
        </p:pic>
        <p:pic>
          <p:nvPicPr>
            <p:cNvPr id="115" name="object 115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6654673" y="1115313"/>
              <a:ext cx="2468879" cy="441959"/>
            </a:xfrm>
            <a:prstGeom prst="rect">
              <a:avLst/>
            </a:prstGeom>
          </p:spPr>
        </p:pic>
        <p:pic>
          <p:nvPicPr>
            <p:cNvPr id="116" name="object 116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6654673" y="2004059"/>
              <a:ext cx="10131933" cy="441959"/>
            </a:xfrm>
            <a:prstGeom prst="rect">
              <a:avLst/>
            </a:prstGeom>
          </p:spPr>
        </p:pic>
        <p:pic>
          <p:nvPicPr>
            <p:cNvPr id="117" name="object 117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16642079" y="2260091"/>
              <a:ext cx="123444" cy="21335"/>
            </a:xfrm>
            <a:prstGeom prst="rect">
              <a:avLst/>
            </a:prstGeom>
          </p:spPr>
        </p:pic>
        <p:pic>
          <p:nvPicPr>
            <p:cNvPr id="118" name="object 118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6654673" y="2563367"/>
              <a:ext cx="9611106" cy="441959"/>
            </a:xfrm>
            <a:prstGeom prst="rect">
              <a:avLst/>
            </a:prstGeom>
          </p:spPr>
        </p:pic>
        <p:pic>
          <p:nvPicPr>
            <p:cNvPr id="119" name="object 119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6654673" y="3451860"/>
              <a:ext cx="1640840" cy="441959"/>
            </a:xfrm>
            <a:prstGeom prst="rect">
              <a:avLst/>
            </a:prstGeom>
          </p:spPr>
        </p:pic>
        <p:pic>
          <p:nvPicPr>
            <p:cNvPr id="120" name="object 120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8145145" y="3707891"/>
              <a:ext cx="123443" cy="21335"/>
            </a:xfrm>
            <a:prstGeom prst="rect">
              <a:avLst/>
            </a:prstGeom>
          </p:spPr>
        </p:pic>
        <p:pic>
          <p:nvPicPr>
            <p:cNvPr id="121" name="object 121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8285353" y="3451860"/>
              <a:ext cx="9332722" cy="441959"/>
            </a:xfrm>
            <a:prstGeom prst="rect">
              <a:avLst/>
            </a:prstGeom>
          </p:spPr>
        </p:pic>
        <p:pic>
          <p:nvPicPr>
            <p:cNvPr id="122" name="object 122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6654673" y="4011421"/>
              <a:ext cx="5032375" cy="441960"/>
            </a:xfrm>
            <a:prstGeom prst="rect">
              <a:avLst/>
            </a:prstGeom>
          </p:spPr>
        </p:pic>
        <p:pic>
          <p:nvPicPr>
            <p:cNvPr id="123" name="object 123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11527282" y="4267453"/>
              <a:ext cx="123443" cy="21336"/>
            </a:xfrm>
            <a:prstGeom prst="rect">
              <a:avLst/>
            </a:prstGeom>
          </p:spPr>
        </p:pic>
        <p:pic>
          <p:nvPicPr>
            <p:cNvPr id="124" name="object 124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11667490" y="4011421"/>
              <a:ext cx="4438904" cy="441960"/>
            </a:xfrm>
            <a:prstGeom prst="rect">
              <a:avLst/>
            </a:prstGeom>
          </p:spPr>
        </p:pic>
        <p:pic>
          <p:nvPicPr>
            <p:cNvPr id="125" name="object 125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7281036" y="4569205"/>
              <a:ext cx="6923659" cy="441960"/>
            </a:xfrm>
            <a:prstGeom prst="rect">
              <a:avLst/>
            </a:prstGeom>
          </p:spPr>
        </p:pic>
        <p:pic>
          <p:nvPicPr>
            <p:cNvPr id="126" name="object 126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7281036" y="5128514"/>
              <a:ext cx="4099052" cy="441960"/>
            </a:xfrm>
            <a:prstGeom prst="rect">
              <a:avLst/>
            </a:prstGeom>
          </p:spPr>
        </p:pic>
        <p:pic>
          <p:nvPicPr>
            <p:cNvPr id="127" name="object 127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7281036" y="5687517"/>
              <a:ext cx="5763513" cy="442264"/>
            </a:xfrm>
            <a:prstGeom prst="rect">
              <a:avLst/>
            </a:prstGeom>
          </p:spPr>
        </p:pic>
      </p:grpSp>
      <p:sp>
        <p:nvSpPr>
          <p:cNvPr id="128" name="object 128"/>
          <p:cNvSpPr txBox="1"/>
          <p:nvPr/>
        </p:nvSpPr>
        <p:spPr>
          <a:xfrm>
            <a:off x="6954393" y="4419956"/>
            <a:ext cx="154940" cy="2261870"/>
          </a:xfrm>
          <a:prstGeom prst="rect">
            <a:avLst/>
          </a:prstGeom>
        </p:spPr>
        <p:txBody>
          <a:bodyPr vert="horz" wrap="square" lIns="0" tIns="12953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19"/>
              </a:spcBef>
            </a:pPr>
            <a:r>
              <a:rPr sz="2900" spc="-50" dirty="0">
                <a:latin typeface="Arial MT"/>
                <a:cs typeface="Arial MT"/>
              </a:rPr>
              <a:t>•</a:t>
            </a:r>
            <a:endParaRPr sz="29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925"/>
              </a:spcBef>
            </a:pPr>
            <a:r>
              <a:rPr sz="2900" spc="-50" dirty="0">
                <a:latin typeface="Arial MT"/>
                <a:cs typeface="Arial MT"/>
              </a:rPr>
              <a:t>•</a:t>
            </a:r>
            <a:endParaRPr sz="29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925"/>
              </a:spcBef>
            </a:pPr>
            <a:r>
              <a:rPr sz="2900" spc="-50" dirty="0">
                <a:latin typeface="Arial MT"/>
                <a:cs typeface="Arial MT"/>
              </a:rPr>
              <a:t>•</a:t>
            </a:r>
            <a:endParaRPr sz="29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915"/>
              </a:spcBef>
            </a:pPr>
            <a:r>
              <a:rPr sz="2900" spc="-50" dirty="0">
                <a:latin typeface="Arial MT"/>
                <a:cs typeface="Arial MT"/>
              </a:rPr>
              <a:t>•</a:t>
            </a:r>
            <a:endParaRPr sz="2900">
              <a:latin typeface="Arial MT"/>
              <a:cs typeface="Arial MT"/>
            </a:endParaRPr>
          </a:p>
        </p:txBody>
      </p:sp>
      <p:grpSp>
        <p:nvGrpSpPr>
          <p:cNvPr id="129" name="object 129"/>
          <p:cNvGrpSpPr/>
          <p:nvPr/>
        </p:nvGrpSpPr>
        <p:grpSpPr>
          <a:xfrm>
            <a:off x="1225233" y="1205302"/>
            <a:ext cx="17065625" cy="9081770"/>
            <a:chOff x="1225233" y="1205302"/>
            <a:chExt cx="17065625" cy="9081770"/>
          </a:xfrm>
        </p:grpSpPr>
        <p:pic>
          <p:nvPicPr>
            <p:cNvPr id="130" name="object 130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7281036" y="6245987"/>
              <a:ext cx="5823711" cy="441960"/>
            </a:xfrm>
            <a:prstGeom prst="rect">
              <a:avLst/>
            </a:prstGeom>
          </p:spPr>
        </p:pic>
        <p:pic>
          <p:nvPicPr>
            <p:cNvPr id="131" name="object 131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6654673" y="7364602"/>
              <a:ext cx="3021076" cy="441960"/>
            </a:xfrm>
            <a:prstGeom prst="rect">
              <a:avLst/>
            </a:prstGeom>
          </p:spPr>
        </p:pic>
        <p:pic>
          <p:nvPicPr>
            <p:cNvPr id="132" name="object 132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9530461" y="7620634"/>
              <a:ext cx="123443" cy="21336"/>
            </a:xfrm>
            <a:prstGeom prst="rect">
              <a:avLst/>
            </a:prstGeom>
          </p:spPr>
        </p:pic>
        <p:pic>
          <p:nvPicPr>
            <p:cNvPr id="133" name="object 133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9670668" y="7364602"/>
              <a:ext cx="8121904" cy="441960"/>
            </a:xfrm>
            <a:prstGeom prst="rect">
              <a:avLst/>
            </a:prstGeom>
          </p:spPr>
        </p:pic>
        <p:pic>
          <p:nvPicPr>
            <p:cNvPr id="134" name="object 134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6654673" y="7922082"/>
              <a:ext cx="10574146" cy="442264"/>
            </a:xfrm>
            <a:prstGeom prst="rect">
              <a:avLst/>
            </a:prstGeom>
          </p:spPr>
        </p:pic>
        <p:pic>
          <p:nvPicPr>
            <p:cNvPr id="135" name="object 135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6654673" y="8812682"/>
              <a:ext cx="11029569" cy="441959"/>
            </a:xfrm>
            <a:prstGeom prst="rect">
              <a:avLst/>
            </a:prstGeom>
          </p:spPr>
        </p:pic>
        <p:pic>
          <p:nvPicPr>
            <p:cNvPr id="136" name="object 136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6654673" y="9370466"/>
              <a:ext cx="3404870" cy="441960"/>
            </a:xfrm>
            <a:prstGeom prst="rect">
              <a:avLst/>
            </a:prstGeom>
          </p:spPr>
        </p:pic>
        <p:pic>
          <p:nvPicPr>
            <p:cNvPr id="137" name="object 137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9925177" y="9626498"/>
              <a:ext cx="123443" cy="21336"/>
            </a:xfrm>
            <a:prstGeom prst="rect">
              <a:avLst/>
            </a:prstGeom>
          </p:spPr>
        </p:pic>
        <p:pic>
          <p:nvPicPr>
            <p:cNvPr id="138" name="object 138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10169016" y="9370466"/>
              <a:ext cx="4403471" cy="441960"/>
            </a:xfrm>
            <a:prstGeom prst="rect">
              <a:avLst/>
            </a:prstGeom>
          </p:spPr>
        </p:pic>
        <p:sp>
          <p:nvSpPr>
            <p:cNvPr id="139" name="object 139"/>
            <p:cNvSpPr/>
            <p:nvPr/>
          </p:nvSpPr>
          <p:spPr>
            <a:xfrm>
              <a:off x="6100572" y="1981199"/>
              <a:ext cx="0" cy="6186170"/>
            </a:xfrm>
            <a:custGeom>
              <a:avLst/>
              <a:gdLst/>
              <a:ahLst/>
              <a:cxnLst/>
              <a:rect l="l" t="t" r="r" b="b"/>
              <a:pathLst>
                <a:path h="6186170">
                  <a:moveTo>
                    <a:pt x="0" y="6185916"/>
                  </a:moveTo>
                  <a:lnTo>
                    <a:pt x="0" y="0"/>
                  </a:lnTo>
                </a:path>
              </a:pathLst>
            </a:custGeom>
            <a:ln w="38100">
              <a:solidFill>
                <a:srgbClr val="003E5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0" name="object 140"/>
            <p:cNvSpPr/>
            <p:nvPr/>
          </p:nvSpPr>
          <p:spPr>
            <a:xfrm>
              <a:off x="4749617" y="1512641"/>
              <a:ext cx="291465" cy="291465"/>
            </a:xfrm>
            <a:custGeom>
              <a:avLst/>
              <a:gdLst/>
              <a:ahLst/>
              <a:cxnLst/>
              <a:rect l="l" t="t" r="r" b="b"/>
              <a:pathLst>
                <a:path w="291464" h="291464">
                  <a:moveTo>
                    <a:pt x="157610" y="0"/>
                  </a:moveTo>
                  <a:lnTo>
                    <a:pt x="110926" y="3738"/>
                  </a:lnTo>
                  <a:lnTo>
                    <a:pt x="67848" y="21965"/>
                  </a:lnTo>
                  <a:lnTo>
                    <a:pt x="33822" y="51683"/>
                  </a:lnTo>
                  <a:lnTo>
                    <a:pt x="10617" y="89966"/>
                  </a:lnTo>
                  <a:lnTo>
                    <a:pt x="0" y="133888"/>
                  </a:lnTo>
                  <a:lnTo>
                    <a:pt x="3738" y="180522"/>
                  </a:lnTo>
                  <a:lnTo>
                    <a:pt x="21953" y="223601"/>
                  </a:lnTo>
                  <a:lnTo>
                    <a:pt x="51647" y="257627"/>
                  </a:lnTo>
                  <a:lnTo>
                    <a:pt x="89911" y="280832"/>
                  </a:lnTo>
                  <a:lnTo>
                    <a:pt x="133839" y="291449"/>
                  </a:lnTo>
                  <a:lnTo>
                    <a:pt x="180522" y="287710"/>
                  </a:lnTo>
                  <a:lnTo>
                    <a:pt x="223601" y="269496"/>
                  </a:lnTo>
                  <a:lnTo>
                    <a:pt x="257627" y="239802"/>
                  </a:lnTo>
                  <a:lnTo>
                    <a:pt x="280832" y="201537"/>
                  </a:lnTo>
                  <a:lnTo>
                    <a:pt x="291449" y="157610"/>
                  </a:lnTo>
                  <a:lnTo>
                    <a:pt x="287710" y="110926"/>
                  </a:lnTo>
                  <a:lnTo>
                    <a:pt x="269496" y="67848"/>
                  </a:lnTo>
                  <a:lnTo>
                    <a:pt x="239802" y="33822"/>
                  </a:lnTo>
                  <a:lnTo>
                    <a:pt x="201537" y="10617"/>
                  </a:lnTo>
                  <a:lnTo>
                    <a:pt x="157610" y="0"/>
                  </a:lnTo>
                  <a:close/>
                </a:path>
              </a:pathLst>
            </a:custGeom>
            <a:solidFill>
              <a:srgbClr val="E6333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1" name="object 141"/>
            <p:cNvSpPr/>
            <p:nvPr/>
          </p:nvSpPr>
          <p:spPr>
            <a:xfrm>
              <a:off x="3096524" y="1205302"/>
              <a:ext cx="292100" cy="292100"/>
            </a:xfrm>
            <a:custGeom>
              <a:avLst/>
              <a:gdLst/>
              <a:ahLst/>
              <a:cxnLst/>
              <a:rect l="l" t="t" r="r" b="b"/>
              <a:pathLst>
                <a:path w="292100" h="292100">
                  <a:moveTo>
                    <a:pt x="157610" y="0"/>
                  </a:moveTo>
                  <a:lnTo>
                    <a:pt x="110987" y="3737"/>
                  </a:lnTo>
                  <a:lnTo>
                    <a:pt x="67848" y="22013"/>
                  </a:lnTo>
                  <a:lnTo>
                    <a:pt x="33792" y="51737"/>
                  </a:lnTo>
                  <a:lnTo>
                    <a:pt x="10586" y="90002"/>
                  </a:lnTo>
                  <a:lnTo>
                    <a:pt x="0" y="133899"/>
                  </a:lnTo>
                  <a:lnTo>
                    <a:pt x="3799" y="180521"/>
                  </a:lnTo>
                  <a:lnTo>
                    <a:pt x="22014" y="223661"/>
                  </a:lnTo>
                  <a:lnTo>
                    <a:pt x="51708" y="257717"/>
                  </a:lnTo>
                  <a:lnTo>
                    <a:pt x="89972" y="280922"/>
                  </a:lnTo>
                  <a:lnTo>
                    <a:pt x="133900" y="291509"/>
                  </a:lnTo>
                  <a:lnTo>
                    <a:pt x="180583" y="287709"/>
                  </a:lnTo>
                  <a:lnTo>
                    <a:pt x="223662" y="269496"/>
                  </a:lnTo>
                  <a:lnTo>
                    <a:pt x="257688" y="239809"/>
                  </a:lnTo>
                  <a:lnTo>
                    <a:pt x="280893" y="201564"/>
                  </a:lnTo>
                  <a:lnTo>
                    <a:pt x="291510" y="157674"/>
                  </a:lnTo>
                  <a:lnTo>
                    <a:pt x="287771" y="111052"/>
                  </a:lnTo>
                  <a:lnTo>
                    <a:pt x="269496" y="67912"/>
                  </a:lnTo>
                  <a:lnTo>
                    <a:pt x="239771" y="33849"/>
                  </a:lnTo>
                  <a:lnTo>
                    <a:pt x="201507" y="10624"/>
                  </a:lnTo>
                  <a:lnTo>
                    <a:pt x="157610" y="0"/>
                  </a:lnTo>
                  <a:close/>
                </a:path>
              </a:pathLst>
            </a:custGeom>
            <a:solidFill>
              <a:srgbClr val="003E5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2" name="object 142"/>
            <p:cNvSpPr/>
            <p:nvPr/>
          </p:nvSpPr>
          <p:spPr>
            <a:xfrm>
              <a:off x="3301182" y="1716923"/>
              <a:ext cx="291465" cy="292100"/>
            </a:xfrm>
            <a:custGeom>
              <a:avLst/>
              <a:gdLst/>
              <a:ahLst/>
              <a:cxnLst/>
              <a:rect l="l" t="t" r="r" b="b"/>
              <a:pathLst>
                <a:path w="291464" h="292100">
                  <a:moveTo>
                    <a:pt x="157610" y="0"/>
                  </a:moveTo>
                  <a:lnTo>
                    <a:pt x="110926" y="3799"/>
                  </a:lnTo>
                  <a:lnTo>
                    <a:pt x="67848" y="22014"/>
                  </a:lnTo>
                  <a:lnTo>
                    <a:pt x="33822" y="51708"/>
                  </a:lnTo>
                  <a:lnTo>
                    <a:pt x="10617" y="89972"/>
                  </a:lnTo>
                  <a:lnTo>
                    <a:pt x="0" y="133900"/>
                  </a:lnTo>
                  <a:lnTo>
                    <a:pt x="3738" y="180583"/>
                  </a:lnTo>
                  <a:lnTo>
                    <a:pt x="21953" y="223662"/>
                  </a:lnTo>
                  <a:lnTo>
                    <a:pt x="51647" y="257688"/>
                  </a:lnTo>
                  <a:lnTo>
                    <a:pt x="89911" y="280893"/>
                  </a:lnTo>
                  <a:lnTo>
                    <a:pt x="133839" y="291510"/>
                  </a:lnTo>
                  <a:lnTo>
                    <a:pt x="180522" y="287771"/>
                  </a:lnTo>
                  <a:lnTo>
                    <a:pt x="223601" y="269496"/>
                  </a:lnTo>
                  <a:lnTo>
                    <a:pt x="257627" y="239771"/>
                  </a:lnTo>
                  <a:lnTo>
                    <a:pt x="280832" y="201507"/>
                  </a:lnTo>
                  <a:lnTo>
                    <a:pt x="291449" y="157610"/>
                  </a:lnTo>
                  <a:lnTo>
                    <a:pt x="287710" y="110987"/>
                  </a:lnTo>
                  <a:lnTo>
                    <a:pt x="269496" y="67848"/>
                  </a:lnTo>
                  <a:lnTo>
                    <a:pt x="239802" y="33792"/>
                  </a:lnTo>
                  <a:lnTo>
                    <a:pt x="201537" y="10586"/>
                  </a:lnTo>
                  <a:lnTo>
                    <a:pt x="157610" y="0"/>
                  </a:lnTo>
                  <a:close/>
                </a:path>
              </a:pathLst>
            </a:custGeom>
            <a:solidFill>
              <a:srgbClr val="FFAAB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3" name="object 143"/>
            <p:cNvSpPr/>
            <p:nvPr/>
          </p:nvSpPr>
          <p:spPr>
            <a:xfrm>
              <a:off x="2425390" y="1670756"/>
              <a:ext cx="291465" cy="291465"/>
            </a:xfrm>
            <a:custGeom>
              <a:avLst/>
              <a:gdLst/>
              <a:ahLst/>
              <a:cxnLst/>
              <a:rect l="l" t="t" r="r" b="b"/>
              <a:pathLst>
                <a:path w="291464" h="291464">
                  <a:moveTo>
                    <a:pt x="157610" y="0"/>
                  </a:moveTo>
                  <a:lnTo>
                    <a:pt x="110926" y="3738"/>
                  </a:lnTo>
                  <a:lnTo>
                    <a:pt x="67848" y="21965"/>
                  </a:lnTo>
                  <a:lnTo>
                    <a:pt x="33822" y="51683"/>
                  </a:lnTo>
                  <a:lnTo>
                    <a:pt x="10617" y="89966"/>
                  </a:lnTo>
                  <a:lnTo>
                    <a:pt x="0" y="133888"/>
                  </a:lnTo>
                  <a:lnTo>
                    <a:pt x="3738" y="180522"/>
                  </a:lnTo>
                  <a:lnTo>
                    <a:pt x="21953" y="223601"/>
                  </a:lnTo>
                  <a:lnTo>
                    <a:pt x="51647" y="257627"/>
                  </a:lnTo>
                  <a:lnTo>
                    <a:pt x="89911" y="280832"/>
                  </a:lnTo>
                  <a:lnTo>
                    <a:pt x="133839" y="291449"/>
                  </a:lnTo>
                  <a:lnTo>
                    <a:pt x="180522" y="287710"/>
                  </a:lnTo>
                  <a:lnTo>
                    <a:pt x="223601" y="269496"/>
                  </a:lnTo>
                  <a:lnTo>
                    <a:pt x="257627" y="239802"/>
                  </a:lnTo>
                  <a:lnTo>
                    <a:pt x="280832" y="201537"/>
                  </a:lnTo>
                  <a:lnTo>
                    <a:pt x="291449" y="157610"/>
                  </a:lnTo>
                  <a:lnTo>
                    <a:pt x="287710" y="110926"/>
                  </a:lnTo>
                  <a:lnTo>
                    <a:pt x="269496" y="67848"/>
                  </a:lnTo>
                  <a:lnTo>
                    <a:pt x="239802" y="33822"/>
                  </a:lnTo>
                  <a:lnTo>
                    <a:pt x="201537" y="10617"/>
                  </a:lnTo>
                  <a:lnTo>
                    <a:pt x="157610" y="0"/>
                  </a:lnTo>
                  <a:close/>
                </a:path>
              </a:pathLst>
            </a:custGeom>
            <a:solidFill>
              <a:srgbClr val="003E5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4" name="object 144"/>
            <p:cNvSpPr/>
            <p:nvPr/>
          </p:nvSpPr>
          <p:spPr>
            <a:xfrm>
              <a:off x="1225233" y="1513215"/>
              <a:ext cx="291465" cy="292100"/>
            </a:xfrm>
            <a:custGeom>
              <a:avLst/>
              <a:gdLst/>
              <a:ahLst/>
              <a:cxnLst/>
              <a:rect l="l" t="t" r="r" b="b"/>
              <a:pathLst>
                <a:path w="291465" h="292100">
                  <a:moveTo>
                    <a:pt x="157616" y="0"/>
                  </a:moveTo>
                  <a:lnTo>
                    <a:pt x="110933" y="3799"/>
                  </a:lnTo>
                  <a:lnTo>
                    <a:pt x="67838" y="22013"/>
                  </a:lnTo>
                  <a:lnTo>
                    <a:pt x="33806" y="51700"/>
                  </a:lnTo>
                  <a:lnTo>
                    <a:pt x="10604" y="89945"/>
                  </a:lnTo>
                  <a:lnTo>
                    <a:pt x="0" y="133835"/>
                  </a:lnTo>
                  <a:lnTo>
                    <a:pt x="3758" y="180456"/>
                  </a:lnTo>
                  <a:lnTo>
                    <a:pt x="21981" y="223597"/>
                  </a:lnTo>
                  <a:lnTo>
                    <a:pt x="51673" y="257660"/>
                  </a:lnTo>
                  <a:lnTo>
                    <a:pt x="89930" y="280885"/>
                  </a:lnTo>
                  <a:lnTo>
                    <a:pt x="133850" y="291509"/>
                  </a:lnTo>
                  <a:lnTo>
                    <a:pt x="180529" y="287771"/>
                  </a:lnTo>
                  <a:lnTo>
                    <a:pt x="223608" y="269496"/>
                  </a:lnTo>
                  <a:lnTo>
                    <a:pt x="257634" y="239771"/>
                  </a:lnTo>
                  <a:lnTo>
                    <a:pt x="280839" y="201507"/>
                  </a:lnTo>
                  <a:lnTo>
                    <a:pt x="291456" y="157610"/>
                  </a:lnTo>
                  <a:lnTo>
                    <a:pt x="287717" y="110987"/>
                  </a:lnTo>
                  <a:lnTo>
                    <a:pt x="269502" y="67848"/>
                  </a:lnTo>
                  <a:lnTo>
                    <a:pt x="239809" y="33792"/>
                  </a:lnTo>
                  <a:lnTo>
                    <a:pt x="201544" y="10586"/>
                  </a:lnTo>
                  <a:lnTo>
                    <a:pt x="157616" y="0"/>
                  </a:lnTo>
                  <a:close/>
                </a:path>
              </a:pathLst>
            </a:custGeom>
            <a:solidFill>
              <a:srgbClr val="E6333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5" name="object 145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14734526" y="4562968"/>
              <a:ext cx="2524435" cy="2524435"/>
            </a:xfrm>
            <a:prstGeom prst="rect">
              <a:avLst/>
            </a:prstGeom>
          </p:spPr>
        </p:pic>
        <p:pic>
          <p:nvPicPr>
            <p:cNvPr id="146" name="object 146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17207039" y="9208452"/>
              <a:ext cx="1083405" cy="107854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8288000" cy="10286997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0"/>
                </a:moveTo>
                <a:lnTo>
                  <a:pt x="0" y="0"/>
                </a:lnTo>
                <a:lnTo>
                  <a:pt x="0" y="10287000"/>
                </a:lnTo>
                <a:lnTo>
                  <a:pt x="18288000" y="10287000"/>
                </a:lnTo>
                <a:lnTo>
                  <a:pt x="18288000" y="0"/>
                </a:lnTo>
                <a:close/>
              </a:path>
            </a:pathLst>
          </a:custGeom>
          <a:solidFill>
            <a:srgbClr val="E63338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1500351"/>
            <a:ext cx="18287999" cy="6299199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17968501" y="9738105"/>
            <a:ext cx="79375" cy="19050"/>
          </a:xfrm>
          <a:custGeom>
            <a:avLst/>
            <a:gdLst/>
            <a:ahLst/>
            <a:cxnLst/>
            <a:rect l="l" t="t" r="r" b="b"/>
            <a:pathLst>
              <a:path w="79375" h="19050">
                <a:moveTo>
                  <a:pt x="79267" y="4591"/>
                </a:moveTo>
                <a:lnTo>
                  <a:pt x="55958" y="3289"/>
                </a:lnTo>
                <a:lnTo>
                  <a:pt x="33787" y="0"/>
                </a:lnTo>
                <a:lnTo>
                  <a:pt x="14540" y="2530"/>
                </a:lnTo>
                <a:lnTo>
                  <a:pt x="0" y="18685"/>
                </a:lnTo>
                <a:lnTo>
                  <a:pt x="21489" y="16576"/>
                </a:lnTo>
                <a:lnTo>
                  <a:pt x="46241" y="17336"/>
                </a:lnTo>
                <a:lnTo>
                  <a:pt x="67689" y="15247"/>
                </a:lnTo>
                <a:lnTo>
                  <a:pt x="79267" y="4591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2405474" y="7876641"/>
            <a:ext cx="5882640" cy="2419985"/>
          </a:xfrm>
          <a:custGeom>
            <a:avLst/>
            <a:gdLst/>
            <a:ahLst/>
            <a:cxnLst/>
            <a:rect l="l" t="t" r="r" b="b"/>
            <a:pathLst>
              <a:path w="5882640" h="2419984">
                <a:moveTo>
                  <a:pt x="4181932" y="1961032"/>
                </a:moveTo>
                <a:lnTo>
                  <a:pt x="4130116" y="1971408"/>
                </a:lnTo>
                <a:lnTo>
                  <a:pt x="4078935" y="1968677"/>
                </a:lnTo>
                <a:lnTo>
                  <a:pt x="4022801" y="1977707"/>
                </a:lnTo>
                <a:lnTo>
                  <a:pt x="3971340" y="1974888"/>
                </a:lnTo>
                <a:lnTo>
                  <a:pt x="3922763" y="1972970"/>
                </a:lnTo>
                <a:lnTo>
                  <a:pt x="4022496" y="2004225"/>
                </a:lnTo>
                <a:lnTo>
                  <a:pt x="4047096" y="1998624"/>
                </a:lnTo>
                <a:lnTo>
                  <a:pt x="4091927" y="1999373"/>
                </a:lnTo>
                <a:lnTo>
                  <a:pt x="4137647" y="1987080"/>
                </a:lnTo>
                <a:lnTo>
                  <a:pt x="4181932" y="1961032"/>
                </a:lnTo>
                <a:close/>
              </a:path>
              <a:path w="5882640" h="2419984">
                <a:moveTo>
                  <a:pt x="5552351" y="1870900"/>
                </a:moveTo>
                <a:lnTo>
                  <a:pt x="5516003" y="1870900"/>
                </a:lnTo>
                <a:lnTo>
                  <a:pt x="5430825" y="1864893"/>
                </a:lnTo>
                <a:lnTo>
                  <a:pt x="5383606" y="1862150"/>
                </a:lnTo>
                <a:lnTo>
                  <a:pt x="5334355" y="1861743"/>
                </a:lnTo>
                <a:lnTo>
                  <a:pt x="5283886" y="1865325"/>
                </a:lnTo>
                <a:lnTo>
                  <a:pt x="5232984" y="1874507"/>
                </a:lnTo>
                <a:lnTo>
                  <a:pt x="5182451" y="1890941"/>
                </a:lnTo>
                <a:lnTo>
                  <a:pt x="5228094" y="1884730"/>
                </a:lnTo>
                <a:lnTo>
                  <a:pt x="5279263" y="1881898"/>
                </a:lnTo>
                <a:lnTo>
                  <a:pt x="5334089" y="1881060"/>
                </a:lnTo>
                <a:lnTo>
                  <a:pt x="5390693" y="1880908"/>
                </a:lnTo>
                <a:lnTo>
                  <a:pt x="5447195" y="1880057"/>
                </a:lnTo>
                <a:lnTo>
                  <a:pt x="5501703" y="1877174"/>
                </a:lnTo>
                <a:lnTo>
                  <a:pt x="5552351" y="1870900"/>
                </a:lnTo>
                <a:close/>
              </a:path>
              <a:path w="5882640" h="2419984">
                <a:moveTo>
                  <a:pt x="5881395" y="1828241"/>
                </a:moveTo>
                <a:lnTo>
                  <a:pt x="5881217" y="1721700"/>
                </a:lnTo>
                <a:lnTo>
                  <a:pt x="5850191" y="1711985"/>
                </a:lnTo>
                <a:lnTo>
                  <a:pt x="5870968" y="1691868"/>
                </a:lnTo>
                <a:lnTo>
                  <a:pt x="5881154" y="1683194"/>
                </a:lnTo>
                <a:lnTo>
                  <a:pt x="5880290" y="1175740"/>
                </a:lnTo>
                <a:lnTo>
                  <a:pt x="5874969" y="1174064"/>
                </a:lnTo>
                <a:lnTo>
                  <a:pt x="5823293" y="1171181"/>
                </a:lnTo>
                <a:lnTo>
                  <a:pt x="5767679" y="1180363"/>
                </a:lnTo>
                <a:lnTo>
                  <a:pt x="5755970" y="1179690"/>
                </a:lnTo>
                <a:lnTo>
                  <a:pt x="5755970" y="1682445"/>
                </a:lnTo>
                <a:lnTo>
                  <a:pt x="5719038" y="1684185"/>
                </a:lnTo>
                <a:lnTo>
                  <a:pt x="5675579" y="1697177"/>
                </a:lnTo>
                <a:lnTo>
                  <a:pt x="5629592" y="1709381"/>
                </a:lnTo>
                <a:lnTo>
                  <a:pt x="5585104" y="1708746"/>
                </a:lnTo>
                <a:lnTo>
                  <a:pt x="5538508" y="1707451"/>
                </a:lnTo>
                <a:lnTo>
                  <a:pt x="5486222" y="1717687"/>
                </a:lnTo>
                <a:lnTo>
                  <a:pt x="5432272" y="1727390"/>
                </a:lnTo>
                <a:lnTo>
                  <a:pt x="5380647" y="1724520"/>
                </a:lnTo>
                <a:lnTo>
                  <a:pt x="5385638" y="1739392"/>
                </a:lnTo>
                <a:lnTo>
                  <a:pt x="5419610" y="1750047"/>
                </a:lnTo>
                <a:lnTo>
                  <a:pt x="5380799" y="1764499"/>
                </a:lnTo>
                <a:lnTo>
                  <a:pt x="5334660" y="1776653"/>
                </a:lnTo>
                <a:lnTo>
                  <a:pt x="5283441" y="1787220"/>
                </a:lnTo>
                <a:lnTo>
                  <a:pt x="5182247" y="1782127"/>
                </a:lnTo>
                <a:lnTo>
                  <a:pt x="5129149" y="1792097"/>
                </a:lnTo>
                <a:lnTo>
                  <a:pt x="5083683" y="1791157"/>
                </a:lnTo>
                <a:lnTo>
                  <a:pt x="5044287" y="1792109"/>
                </a:lnTo>
                <a:lnTo>
                  <a:pt x="5054016" y="1768551"/>
                </a:lnTo>
                <a:lnTo>
                  <a:pt x="5075301" y="1748599"/>
                </a:lnTo>
                <a:lnTo>
                  <a:pt x="5100244" y="1743113"/>
                </a:lnTo>
                <a:lnTo>
                  <a:pt x="5120945" y="1762912"/>
                </a:lnTo>
                <a:lnTo>
                  <a:pt x="5122875" y="1750199"/>
                </a:lnTo>
                <a:lnTo>
                  <a:pt x="5132641" y="1739950"/>
                </a:lnTo>
                <a:lnTo>
                  <a:pt x="5142776" y="1729816"/>
                </a:lnTo>
                <a:lnTo>
                  <a:pt x="5145837" y="1717471"/>
                </a:lnTo>
                <a:lnTo>
                  <a:pt x="5205298" y="1696186"/>
                </a:lnTo>
                <a:lnTo>
                  <a:pt x="5256606" y="1698955"/>
                </a:lnTo>
                <a:lnTo>
                  <a:pt x="5365254" y="1679765"/>
                </a:lnTo>
                <a:lnTo>
                  <a:pt x="5415038" y="1682064"/>
                </a:lnTo>
                <a:lnTo>
                  <a:pt x="5468163" y="1672094"/>
                </a:lnTo>
                <a:lnTo>
                  <a:pt x="5661418" y="1679435"/>
                </a:lnTo>
                <a:lnTo>
                  <a:pt x="5755970" y="1682445"/>
                </a:lnTo>
                <a:lnTo>
                  <a:pt x="5755970" y="1179690"/>
                </a:lnTo>
                <a:lnTo>
                  <a:pt x="5611520" y="1171359"/>
                </a:lnTo>
                <a:lnTo>
                  <a:pt x="5555513" y="1180414"/>
                </a:lnTo>
                <a:lnTo>
                  <a:pt x="5450954" y="1174267"/>
                </a:lnTo>
                <a:lnTo>
                  <a:pt x="5394845" y="1183297"/>
                </a:lnTo>
                <a:lnTo>
                  <a:pt x="5290286" y="1177137"/>
                </a:lnTo>
                <a:lnTo>
                  <a:pt x="5234267" y="1186205"/>
                </a:lnTo>
                <a:lnTo>
                  <a:pt x="5130050" y="1180160"/>
                </a:lnTo>
                <a:lnTo>
                  <a:pt x="5074297" y="1189304"/>
                </a:lnTo>
                <a:lnTo>
                  <a:pt x="4813020" y="1187259"/>
                </a:lnTo>
                <a:lnTo>
                  <a:pt x="4762119" y="1184617"/>
                </a:lnTo>
                <a:lnTo>
                  <a:pt x="4707661" y="1194168"/>
                </a:lnTo>
                <a:lnTo>
                  <a:pt x="4607153" y="1189278"/>
                </a:lnTo>
                <a:lnTo>
                  <a:pt x="4567313" y="1196581"/>
                </a:lnTo>
                <a:lnTo>
                  <a:pt x="4567313" y="1882190"/>
                </a:lnTo>
                <a:lnTo>
                  <a:pt x="4516183" y="1879473"/>
                </a:lnTo>
                <a:lnTo>
                  <a:pt x="4464164" y="1889785"/>
                </a:lnTo>
                <a:lnTo>
                  <a:pt x="4413453" y="1900504"/>
                </a:lnTo>
                <a:lnTo>
                  <a:pt x="4366272" y="1899031"/>
                </a:lnTo>
                <a:lnTo>
                  <a:pt x="4317225" y="1896960"/>
                </a:lnTo>
                <a:lnTo>
                  <a:pt x="4354322" y="1881974"/>
                </a:lnTo>
                <a:lnTo>
                  <a:pt x="4406519" y="1871713"/>
                </a:lnTo>
                <a:lnTo>
                  <a:pt x="4466323" y="1863839"/>
                </a:lnTo>
                <a:lnTo>
                  <a:pt x="4522419" y="1868119"/>
                </a:lnTo>
                <a:lnTo>
                  <a:pt x="4567313" y="1882190"/>
                </a:lnTo>
                <a:lnTo>
                  <a:pt x="4567313" y="1196581"/>
                </a:lnTo>
                <a:lnTo>
                  <a:pt x="4553547" y="1199095"/>
                </a:lnTo>
                <a:lnTo>
                  <a:pt x="4357738" y="1190967"/>
                </a:lnTo>
                <a:lnTo>
                  <a:pt x="4305935" y="1201343"/>
                </a:lnTo>
                <a:lnTo>
                  <a:pt x="4118343" y="1195793"/>
                </a:lnTo>
                <a:lnTo>
                  <a:pt x="4148112" y="1178496"/>
                </a:lnTo>
                <a:lnTo>
                  <a:pt x="4180395" y="1161999"/>
                </a:lnTo>
                <a:lnTo>
                  <a:pt x="4210253" y="1158049"/>
                </a:lnTo>
                <a:lnTo>
                  <a:pt x="4227207" y="1150048"/>
                </a:lnTo>
                <a:lnTo>
                  <a:pt x="4244162" y="1142060"/>
                </a:lnTo>
                <a:lnTo>
                  <a:pt x="4251058" y="1117600"/>
                </a:lnTo>
                <a:lnTo>
                  <a:pt x="4241190" y="1114513"/>
                </a:lnTo>
                <a:lnTo>
                  <a:pt x="4230789" y="1097940"/>
                </a:lnTo>
                <a:lnTo>
                  <a:pt x="4220934" y="1081544"/>
                </a:lnTo>
                <a:lnTo>
                  <a:pt x="4245622" y="1062659"/>
                </a:lnTo>
                <a:lnTo>
                  <a:pt x="4265561" y="1055598"/>
                </a:lnTo>
                <a:lnTo>
                  <a:pt x="4276191" y="1045629"/>
                </a:lnTo>
                <a:lnTo>
                  <a:pt x="4286809" y="1035646"/>
                </a:lnTo>
                <a:lnTo>
                  <a:pt x="4303979" y="1014399"/>
                </a:lnTo>
                <a:lnTo>
                  <a:pt x="4309618" y="989558"/>
                </a:lnTo>
                <a:lnTo>
                  <a:pt x="4310824" y="963307"/>
                </a:lnTo>
                <a:lnTo>
                  <a:pt x="4309008" y="936129"/>
                </a:lnTo>
                <a:lnTo>
                  <a:pt x="4309427" y="896327"/>
                </a:lnTo>
                <a:lnTo>
                  <a:pt x="4341838" y="866559"/>
                </a:lnTo>
                <a:lnTo>
                  <a:pt x="4374108" y="810133"/>
                </a:lnTo>
                <a:lnTo>
                  <a:pt x="4402137" y="765683"/>
                </a:lnTo>
                <a:lnTo>
                  <a:pt x="4437024" y="723379"/>
                </a:lnTo>
                <a:lnTo>
                  <a:pt x="4432770" y="668807"/>
                </a:lnTo>
                <a:lnTo>
                  <a:pt x="4425620" y="626643"/>
                </a:lnTo>
                <a:lnTo>
                  <a:pt x="4422457" y="572414"/>
                </a:lnTo>
                <a:lnTo>
                  <a:pt x="4414913" y="530123"/>
                </a:lnTo>
                <a:lnTo>
                  <a:pt x="4406074" y="487413"/>
                </a:lnTo>
                <a:lnTo>
                  <a:pt x="4395165" y="444068"/>
                </a:lnTo>
                <a:lnTo>
                  <a:pt x="4381462" y="399846"/>
                </a:lnTo>
                <a:lnTo>
                  <a:pt x="4368025" y="342404"/>
                </a:lnTo>
                <a:lnTo>
                  <a:pt x="4346511" y="295732"/>
                </a:lnTo>
                <a:lnTo>
                  <a:pt x="4314520" y="259092"/>
                </a:lnTo>
                <a:lnTo>
                  <a:pt x="4178516" y="163220"/>
                </a:lnTo>
                <a:lnTo>
                  <a:pt x="4135120" y="149618"/>
                </a:lnTo>
                <a:lnTo>
                  <a:pt x="4135120" y="1121194"/>
                </a:lnTo>
                <a:lnTo>
                  <a:pt x="4131411" y="1133335"/>
                </a:lnTo>
                <a:lnTo>
                  <a:pt x="4127690" y="1145476"/>
                </a:lnTo>
                <a:lnTo>
                  <a:pt x="4123982" y="1157630"/>
                </a:lnTo>
                <a:lnTo>
                  <a:pt x="4107942" y="1165910"/>
                </a:lnTo>
                <a:lnTo>
                  <a:pt x="4090670" y="1187119"/>
                </a:lnTo>
                <a:lnTo>
                  <a:pt x="4091038" y="1213853"/>
                </a:lnTo>
                <a:lnTo>
                  <a:pt x="4051770" y="1214843"/>
                </a:lnTo>
                <a:lnTo>
                  <a:pt x="4008602" y="1214628"/>
                </a:lnTo>
                <a:lnTo>
                  <a:pt x="3958247" y="1225461"/>
                </a:lnTo>
                <a:lnTo>
                  <a:pt x="3908755" y="1223264"/>
                </a:lnTo>
                <a:lnTo>
                  <a:pt x="3853027" y="1232408"/>
                </a:lnTo>
                <a:lnTo>
                  <a:pt x="3795357" y="1240955"/>
                </a:lnTo>
                <a:lnTo>
                  <a:pt x="3740010" y="1236916"/>
                </a:lnTo>
                <a:lnTo>
                  <a:pt x="3773957" y="1207630"/>
                </a:lnTo>
                <a:lnTo>
                  <a:pt x="3820337" y="1182243"/>
                </a:lnTo>
                <a:lnTo>
                  <a:pt x="3869867" y="1171143"/>
                </a:lnTo>
                <a:lnTo>
                  <a:pt x="3920909" y="1160526"/>
                </a:lnTo>
                <a:lnTo>
                  <a:pt x="3971785" y="1136548"/>
                </a:lnTo>
                <a:lnTo>
                  <a:pt x="4013250" y="1109624"/>
                </a:lnTo>
                <a:lnTo>
                  <a:pt x="4031792" y="1115428"/>
                </a:lnTo>
                <a:lnTo>
                  <a:pt x="4041711" y="1131836"/>
                </a:lnTo>
                <a:lnTo>
                  <a:pt x="4053916" y="1135659"/>
                </a:lnTo>
                <a:lnTo>
                  <a:pt x="4064127" y="1152182"/>
                </a:lnTo>
                <a:lnTo>
                  <a:pt x="4093045" y="1147927"/>
                </a:lnTo>
                <a:lnTo>
                  <a:pt x="4104767" y="1138301"/>
                </a:lnTo>
                <a:lnTo>
                  <a:pt x="4111231" y="1127010"/>
                </a:lnTo>
                <a:lnTo>
                  <a:pt x="4117708" y="1115733"/>
                </a:lnTo>
                <a:lnTo>
                  <a:pt x="4135120" y="1121194"/>
                </a:lnTo>
                <a:lnTo>
                  <a:pt x="4135120" y="149618"/>
                </a:lnTo>
                <a:lnTo>
                  <a:pt x="4060774" y="126314"/>
                </a:lnTo>
                <a:lnTo>
                  <a:pt x="4014635" y="125171"/>
                </a:lnTo>
                <a:lnTo>
                  <a:pt x="3970058" y="111188"/>
                </a:lnTo>
                <a:lnTo>
                  <a:pt x="3919016" y="108508"/>
                </a:lnTo>
                <a:lnTo>
                  <a:pt x="3864864" y="104838"/>
                </a:lnTo>
                <a:lnTo>
                  <a:pt x="3745623" y="94081"/>
                </a:lnTo>
                <a:lnTo>
                  <a:pt x="3679660" y="86715"/>
                </a:lnTo>
                <a:lnTo>
                  <a:pt x="3478326" y="76847"/>
                </a:lnTo>
                <a:lnTo>
                  <a:pt x="3430346" y="61810"/>
                </a:lnTo>
                <a:lnTo>
                  <a:pt x="3285058" y="53213"/>
                </a:lnTo>
                <a:lnTo>
                  <a:pt x="3285058" y="734974"/>
                </a:lnTo>
                <a:lnTo>
                  <a:pt x="3248761" y="776833"/>
                </a:lnTo>
                <a:lnTo>
                  <a:pt x="3210737" y="791540"/>
                </a:lnTo>
                <a:lnTo>
                  <a:pt x="3191954" y="791705"/>
                </a:lnTo>
                <a:lnTo>
                  <a:pt x="3191954" y="838885"/>
                </a:lnTo>
                <a:lnTo>
                  <a:pt x="3141954" y="836536"/>
                </a:lnTo>
                <a:lnTo>
                  <a:pt x="3139643" y="835799"/>
                </a:lnTo>
                <a:lnTo>
                  <a:pt x="3085998" y="845604"/>
                </a:lnTo>
                <a:lnTo>
                  <a:pt x="3038271" y="843953"/>
                </a:lnTo>
                <a:lnTo>
                  <a:pt x="2992323" y="842860"/>
                </a:lnTo>
                <a:lnTo>
                  <a:pt x="2904350" y="841908"/>
                </a:lnTo>
                <a:lnTo>
                  <a:pt x="2869247" y="817600"/>
                </a:lnTo>
                <a:lnTo>
                  <a:pt x="2981033" y="826008"/>
                </a:lnTo>
                <a:lnTo>
                  <a:pt x="3039821" y="817816"/>
                </a:lnTo>
                <a:lnTo>
                  <a:pt x="3093618" y="821372"/>
                </a:lnTo>
                <a:lnTo>
                  <a:pt x="3139643" y="835799"/>
                </a:lnTo>
                <a:lnTo>
                  <a:pt x="3191954" y="838885"/>
                </a:lnTo>
                <a:lnTo>
                  <a:pt x="3191954" y="791705"/>
                </a:lnTo>
                <a:lnTo>
                  <a:pt x="3169437" y="791895"/>
                </a:lnTo>
                <a:lnTo>
                  <a:pt x="3127108" y="778637"/>
                </a:lnTo>
                <a:lnTo>
                  <a:pt x="3078403" y="776668"/>
                </a:lnTo>
                <a:lnTo>
                  <a:pt x="3033141" y="762495"/>
                </a:lnTo>
                <a:lnTo>
                  <a:pt x="2985973" y="761022"/>
                </a:lnTo>
                <a:lnTo>
                  <a:pt x="2965539" y="767918"/>
                </a:lnTo>
                <a:lnTo>
                  <a:pt x="2948330" y="775830"/>
                </a:lnTo>
                <a:lnTo>
                  <a:pt x="2927032" y="795782"/>
                </a:lnTo>
                <a:lnTo>
                  <a:pt x="2905709" y="802411"/>
                </a:lnTo>
                <a:lnTo>
                  <a:pt x="2864866" y="802906"/>
                </a:lnTo>
                <a:lnTo>
                  <a:pt x="2817355" y="814641"/>
                </a:lnTo>
                <a:lnTo>
                  <a:pt x="2771178" y="813473"/>
                </a:lnTo>
                <a:lnTo>
                  <a:pt x="2673121" y="809358"/>
                </a:lnTo>
                <a:lnTo>
                  <a:pt x="2396401" y="793762"/>
                </a:lnTo>
                <a:lnTo>
                  <a:pt x="2396401" y="829106"/>
                </a:lnTo>
                <a:lnTo>
                  <a:pt x="2381351" y="851001"/>
                </a:lnTo>
                <a:lnTo>
                  <a:pt x="2350693" y="868006"/>
                </a:lnTo>
                <a:lnTo>
                  <a:pt x="2317597" y="870940"/>
                </a:lnTo>
                <a:lnTo>
                  <a:pt x="2298979" y="838504"/>
                </a:lnTo>
                <a:lnTo>
                  <a:pt x="2324100" y="846366"/>
                </a:lnTo>
                <a:lnTo>
                  <a:pt x="2367508" y="833348"/>
                </a:lnTo>
                <a:lnTo>
                  <a:pt x="2396401" y="829106"/>
                </a:lnTo>
                <a:lnTo>
                  <a:pt x="2396401" y="793762"/>
                </a:lnTo>
                <a:lnTo>
                  <a:pt x="2362454" y="791845"/>
                </a:lnTo>
                <a:lnTo>
                  <a:pt x="2308745" y="801624"/>
                </a:lnTo>
                <a:lnTo>
                  <a:pt x="2260473" y="799807"/>
                </a:lnTo>
                <a:lnTo>
                  <a:pt x="2214232" y="798626"/>
                </a:lnTo>
                <a:lnTo>
                  <a:pt x="2166632" y="810323"/>
                </a:lnTo>
                <a:lnTo>
                  <a:pt x="2125675" y="810793"/>
                </a:lnTo>
                <a:lnTo>
                  <a:pt x="2211387" y="837666"/>
                </a:lnTo>
                <a:lnTo>
                  <a:pt x="2221661" y="827570"/>
                </a:lnTo>
                <a:lnTo>
                  <a:pt x="2243188" y="834313"/>
                </a:lnTo>
                <a:lnTo>
                  <a:pt x="2268778" y="829030"/>
                </a:lnTo>
                <a:lnTo>
                  <a:pt x="2250287" y="849858"/>
                </a:lnTo>
                <a:lnTo>
                  <a:pt x="2236647" y="858888"/>
                </a:lnTo>
                <a:lnTo>
                  <a:pt x="2220290" y="867067"/>
                </a:lnTo>
                <a:lnTo>
                  <a:pt x="2197468" y="873226"/>
                </a:lnTo>
                <a:lnTo>
                  <a:pt x="2201126" y="847750"/>
                </a:lnTo>
                <a:lnTo>
                  <a:pt x="2211387" y="837666"/>
                </a:lnTo>
                <a:lnTo>
                  <a:pt x="2092972" y="800544"/>
                </a:lnTo>
                <a:lnTo>
                  <a:pt x="2092350" y="787044"/>
                </a:lnTo>
                <a:lnTo>
                  <a:pt x="2047367" y="799553"/>
                </a:lnTo>
                <a:lnTo>
                  <a:pt x="2000669" y="811542"/>
                </a:lnTo>
                <a:lnTo>
                  <a:pt x="1949208" y="822032"/>
                </a:lnTo>
                <a:lnTo>
                  <a:pt x="1893735" y="817956"/>
                </a:lnTo>
                <a:lnTo>
                  <a:pt x="1894471" y="804875"/>
                </a:lnTo>
                <a:lnTo>
                  <a:pt x="1895309" y="805129"/>
                </a:lnTo>
                <a:lnTo>
                  <a:pt x="1900707" y="793521"/>
                </a:lnTo>
                <a:lnTo>
                  <a:pt x="1903793" y="781177"/>
                </a:lnTo>
                <a:lnTo>
                  <a:pt x="1856409" y="779640"/>
                </a:lnTo>
                <a:lnTo>
                  <a:pt x="1803400" y="789635"/>
                </a:lnTo>
                <a:lnTo>
                  <a:pt x="1753031" y="787158"/>
                </a:lnTo>
                <a:lnTo>
                  <a:pt x="1698358" y="796645"/>
                </a:lnTo>
                <a:lnTo>
                  <a:pt x="1549450" y="789901"/>
                </a:lnTo>
                <a:lnTo>
                  <a:pt x="1510855" y="764489"/>
                </a:lnTo>
                <a:lnTo>
                  <a:pt x="1462214" y="775868"/>
                </a:lnTo>
                <a:lnTo>
                  <a:pt x="1380236" y="776782"/>
                </a:lnTo>
                <a:lnTo>
                  <a:pt x="1338554" y="777036"/>
                </a:lnTo>
                <a:lnTo>
                  <a:pt x="1297190" y="764070"/>
                </a:lnTo>
                <a:lnTo>
                  <a:pt x="1404416" y="744448"/>
                </a:lnTo>
                <a:lnTo>
                  <a:pt x="1454429" y="746810"/>
                </a:lnTo>
                <a:lnTo>
                  <a:pt x="1508328" y="737082"/>
                </a:lnTo>
                <a:lnTo>
                  <a:pt x="1963229" y="759879"/>
                </a:lnTo>
                <a:lnTo>
                  <a:pt x="2016582" y="749985"/>
                </a:lnTo>
                <a:lnTo>
                  <a:pt x="2164232" y="756335"/>
                </a:lnTo>
                <a:lnTo>
                  <a:pt x="2216975" y="746252"/>
                </a:lnTo>
                <a:lnTo>
                  <a:pt x="2314651" y="750239"/>
                </a:lnTo>
                <a:lnTo>
                  <a:pt x="2367216" y="740105"/>
                </a:lnTo>
                <a:lnTo>
                  <a:pt x="2404770" y="738555"/>
                </a:lnTo>
                <a:lnTo>
                  <a:pt x="2517406" y="733933"/>
                </a:lnTo>
                <a:lnTo>
                  <a:pt x="2615323" y="738009"/>
                </a:lnTo>
                <a:lnTo>
                  <a:pt x="2668257" y="727976"/>
                </a:lnTo>
                <a:lnTo>
                  <a:pt x="2816682" y="734580"/>
                </a:lnTo>
                <a:lnTo>
                  <a:pt x="2870390" y="724789"/>
                </a:lnTo>
                <a:lnTo>
                  <a:pt x="3124377" y="737844"/>
                </a:lnTo>
                <a:lnTo>
                  <a:pt x="3180042" y="728675"/>
                </a:lnTo>
                <a:lnTo>
                  <a:pt x="3285058" y="734974"/>
                </a:lnTo>
                <a:lnTo>
                  <a:pt x="3285058" y="53213"/>
                </a:lnTo>
                <a:lnTo>
                  <a:pt x="3273234" y="52501"/>
                </a:lnTo>
                <a:lnTo>
                  <a:pt x="3216833" y="61442"/>
                </a:lnTo>
                <a:lnTo>
                  <a:pt x="3204464" y="60782"/>
                </a:lnTo>
                <a:lnTo>
                  <a:pt x="3204464" y="616559"/>
                </a:lnTo>
                <a:lnTo>
                  <a:pt x="3181134" y="635850"/>
                </a:lnTo>
                <a:lnTo>
                  <a:pt x="3142653" y="637108"/>
                </a:lnTo>
                <a:lnTo>
                  <a:pt x="3101873" y="624319"/>
                </a:lnTo>
                <a:lnTo>
                  <a:pt x="3064065" y="625779"/>
                </a:lnTo>
                <a:lnTo>
                  <a:pt x="3096996" y="609485"/>
                </a:lnTo>
                <a:lnTo>
                  <a:pt x="3131388" y="606958"/>
                </a:lnTo>
                <a:lnTo>
                  <a:pt x="3169120" y="605472"/>
                </a:lnTo>
                <a:lnTo>
                  <a:pt x="3204464" y="616559"/>
                </a:lnTo>
                <a:lnTo>
                  <a:pt x="3204464" y="60782"/>
                </a:lnTo>
                <a:lnTo>
                  <a:pt x="2807271" y="39547"/>
                </a:lnTo>
                <a:lnTo>
                  <a:pt x="2755290" y="49872"/>
                </a:lnTo>
                <a:lnTo>
                  <a:pt x="2662097" y="47282"/>
                </a:lnTo>
                <a:lnTo>
                  <a:pt x="2558656" y="41478"/>
                </a:lnTo>
                <a:lnTo>
                  <a:pt x="2503093" y="50685"/>
                </a:lnTo>
                <a:lnTo>
                  <a:pt x="2399500" y="44831"/>
                </a:lnTo>
                <a:lnTo>
                  <a:pt x="2292070" y="51079"/>
                </a:lnTo>
                <a:lnTo>
                  <a:pt x="2081098" y="51511"/>
                </a:lnTo>
                <a:lnTo>
                  <a:pt x="2061362" y="52679"/>
                </a:lnTo>
                <a:lnTo>
                  <a:pt x="2061362" y="630923"/>
                </a:lnTo>
                <a:lnTo>
                  <a:pt x="2018753" y="644194"/>
                </a:lnTo>
                <a:lnTo>
                  <a:pt x="1975751" y="644017"/>
                </a:lnTo>
                <a:lnTo>
                  <a:pt x="1929523" y="642835"/>
                </a:lnTo>
                <a:lnTo>
                  <a:pt x="1780908" y="636181"/>
                </a:lnTo>
                <a:lnTo>
                  <a:pt x="1825345" y="623493"/>
                </a:lnTo>
                <a:lnTo>
                  <a:pt x="1871179" y="611238"/>
                </a:lnTo>
                <a:lnTo>
                  <a:pt x="1918982" y="599605"/>
                </a:lnTo>
                <a:lnTo>
                  <a:pt x="1965579" y="600900"/>
                </a:lnTo>
                <a:lnTo>
                  <a:pt x="2061362" y="630923"/>
                </a:lnTo>
                <a:lnTo>
                  <a:pt x="2061362" y="52679"/>
                </a:lnTo>
                <a:lnTo>
                  <a:pt x="1973859" y="57823"/>
                </a:lnTo>
                <a:lnTo>
                  <a:pt x="1870583" y="52070"/>
                </a:lnTo>
                <a:lnTo>
                  <a:pt x="1815223" y="61341"/>
                </a:lnTo>
                <a:lnTo>
                  <a:pt x="1712290" y="55702"/>
                </a:lnTo>
                <a:lnTo>
                  <a:pt x="1657134" y="65024"/>
                </a:lnTo>
                <a:lnTo>
                  <a:pt x="1503578" y="56819"/>
                </a:lnTo>
                <a:lnTo>
                  <a:pt x="1448777" y="66268"/>
                </a:lnTo>
                <a:lnTo>
                  <a:pt x="1245895" y="55918"/>
                </a:lnTo>
                <a:lnTo>
                  <a:pt x="1191691" y="65544"/>
                </a:lnTo>
                <a:lnTo>
                  <a:pt x="361048" y="31457"/>
                </a:lnTo>
                <a:lnTo>
                  <a:pt x="317893" y="17932"/>
                </a:lnTo>
                <a:lnTo>
                  <a:pt x="178574" y="14185"/>
                </a:lnTo>
                <a:lnTo>
                  <a:pt x="136474" y="990"/>
                </a:lnTo>
                <a:lnTo>
                  <a:pt x="90855" y="0"/>
                </a:lnTo>
                <a:lnTo>
                  <a:pt x="69824" y="33337"/>
                </a:lnTo>
                <a:lnTo>
                  <a:pt x="41732" y="77774"/>
                </a:lnTo>
                <a:lnTo>
                  <a:pt x="17106" y="123291"/>
                </a:lnTo>
                <a:lnTo>
                  <a:pt x="2705" y="172008"/>
                </a:lnTo>
                <a:lnTo>
                  <a:pt x="0" y="224396"/>
                </a:lnTo>
                <a:lnTo>
                  <a:pt x="3606" y="278765"/>
                </a:lnTo>
                <a:lnTo>
                  <a:pt x="15417" y="322402"/>
                </a:lnTo>
                <a:lnTo>
                  <a:pt x="29667" y="366788"/>
                </a:lnTo>
                <a:lnTo>
                  <a:pt x="40627" y="423456"/>
                </a:lnTo>
                <a:lnTo>
                  <a:pt x="67678" y="498487"/>
                </a:lnTo>
                <a:lnTo>
                  <a:pt x="74383" y="540512"/>
                </a:lnTo>
                <a:lnTo>
                  <a:pt x="77343" y="581367"/>
                </a:lnTo>
                <a:lnTo>
                  <a:pt x="79171" y="621880"/>
                </a:lnTo>
                <a:lnTo>
                  <a:pt x="86283" y="650722"/>
                </a:lnTo>
                <a:lnTo>
                  <a:pt x="111125" y="698436"/>
                </a:lnTo>
                <a:lnTo>
                  <a:pt x="142201" y="734796"/>
                </a:lnTo>
                <a:lnTo>
                  <a:pt x="289382" y="834161"/>
                </a:lnTo>
                <a:lnTo>
                  <a:pt x="323926" y="858291"/>
                </a:lnTo>
                <a:lnTo>
                  <a:pt x="365480" y="871321"/>
                </a:lnTo>
                <a:lnTo>
                  <a:pt x="411734" y="872515"/>
                </a:lnTo>
                <a:lnTo>
                  <a:pt x="455041" y="886079"/>
                </a:lnTo>
                <a:lnTo>
                  <a:pt x="752221" y="899375"/>
                </a:lnTo>
                <a:lnTo>
                  <a:pt x="803668" y="902182"/>
                </a:lnTo>
                <a:lnTo>
                  <a:pt x="859307" y="893013"/>
                </a:lnTo>
                <a:lnTo>
                  <a:pt x="1016673" y="902398"/>
                </a:lnTo>
                <a:lnTo>
                  <a:pt x="1073353" y="893546"/>
                </a:lnTo>
                <a:lnTo>
                  <a:pt x="1179423" y="900176"/>
                </a:lnTo>
                <a:lnTo>
                  <a:pt x="1236306" y="891387"/>
                </a:lnTo>
                <a:lnTo>
                  <a:pt x="1289342" y="894702"/>
                </a:lnTo>
                <a:lnTo>
                  <a:pt x="1153668" y="852182"/>
                </a:lnTo>
                <a:lnTo>
                  <a:pt x="1143901" y="835812"/>
                </a:lnTo>
                <a:lnTo>
                  <a:pt x="1192403" y="837704"/>
                </a:lnTo>
                <a:lnTo>
                  <a:pt x="1191869" y="850836"/>
                </a:lnTo>
                <a:lnTo>
                  <a:pt x="1173683" y="858443"/>
                </a:lnTo>
                <a:lnTo>
                  <a:pt x="1289342" y="894702"/>
                </a:lnTo>
                <a:lnTo>
                  <a:pt x="1397927" y="902119"/>
                </a:lnTo>
                <a:lnTo>
                  <a:pt x="1611109" y="915695"/>
                </a:lnTo>
                <a:lnTo>
                  <a:pt x="1659039" y="930719"/>
                </a:lnTo>
                <a:lnTo>
                  <a:pt x="1759712" y="935659"/>
                </a:lnTo>
                <a:lnTo>
                  <a:pt x="1812213" y="925499"/>
                </a:lnTo>
                <a:lnTo>
                  <a:pt x="1905698" y="928179"/>
                </a:lnTo>
                <a:lnTo>
                  <a:pt x="1950237" y="928827"/>
                </a:lnTo>
                <a:lnTo>
                  <a:pt x="1973580" y="922832"/>
                </a:lnTo>
                <a:lnTo>
                  <a:pt x="1996922" y="916838"/>
                </a:lnTo>
                <a:lnTo>
                  <a:pt x="2041842" y="904303"/>
                </a:lnTo>
                <a:lnTo>
                  <a:pt x="2020430" y="897597"/>
                </a:lnTo>
                <a:lnTo>
                  <a:pt x="2020887" y="884428"/>
                </a:lnTo>
                <a:lnTo>
                  <a:pt x="2064194" y="897991"/>
                </a:lnTo>
                <a:lnTo>
                  <a:pt x="2115451" y="900760"/>
                </a:lnTo>
                <a:lnTo>
                  <a:pt x="2169414" y="904354"/>
                </a:lnTo>
                <a:lnTo>
                  <a:pt x="2332901" y="915670"/>
                </a:lnTo>
                <a:lnTo>
                  <a:pt x="2386863" y="905967"/>
                </a:lnTo>
                <a:lnTo>
                  <a:pt x="2432431" y="906945"/>
                </a:lnTo>
                <a:lnTo>
                  <a:pt x="2475750" y="893902"/>
                </a:lnTo>
                <a:lnTo>
                  <a:pt x="2511539" y="878497"/>
                </a:lnTo>
                <a:lnTo>
                  <a:pt x="2563304" y="894727"/>
                </a:lnTo>
                <a:lnTo>
                  <a:pt x="2618524" y="898728"/>
                </a:lnTo>
                <a:lnTo>
                  <a:pt x="2780220" y="909472"/>
                </a:lnTo>
                <a:lnTo>
                  <a:pt x="2835986" y="900328"/>
                </a:lnTo>
                <a:lnTo>
                  <a:pt x="2886659" y="902906"/>
                </a:lnTo>
                <a:lnTo>
                  <a:pt x="2939669" y="892898"/>
                </a:lnTo>
                <a:lnTo>
                  <a:pt x="2987217" y="894499"/>
                </a:lnTo>
                <a:lnTo>
                  <a:pt x="3032937" y="895515"/>
                </a:lnTo>
                <a:lnTo>
                  <a:pt x="3076625" y="895908"/>
                </a:lnTo>
                <a:lnTo>
                  <a:pt x="3114319" y="907719"/>
                </a:lnTo>
                <a:lnTo>
                  <a:pt x="3086849" y="939038"/>
                </a:lnTo>
                <a:lnTo>
                  <a:pt x="3058515" y="970076"/>
                </a:lnTo>
                <a:lnTo>
                  <a:pt x="3029559" y="1000937"/>
                </a:lnTo>
                <a:lnTo>
                  <a:pt x="3000197" y="1031659"/>
                </a:lnTo>
                <a:lnTo>
                  <a:pt x="2970695" y="1062342"/>
                </a:lnTo>
                <a:lnTo>
                  <a:pt x="2941294" y="1093050"/>
                </a:lnTo>
                <a:lnTo>
                  <a:pt x="2912224" y="1123861"/>
                </a:lnTo>
                <a:lnTo>
                  <a:pt x="2883725" y="1154861"/>
                </a:lnTo>
                <a:lnTo>
                  <a:pt x="2852242" y="1198232"/>
                </a:lnTo>
                <a:lnTo>
                  <a:pt x="2825635" y="1229817"/>
                </a:lnTo>
                <a:lnTo>
                  <a:pt x="2800312" y="1261808"/>
                </a:lnTo>
                <a:lnTo>
                  <a:pt x="2772753" y="1306410"/>
                </a:lnTo>
                <a:lnTo>
                  <a:pt x="2750756" y="1339443"/>
                </a:lnTo>
                <a:lnTo>
                  <a:pt x="2730804" y="1373111"/>
                </a:lnTo>
                <a:lnTo>
                  <a:pt x="2709303" y="1419618"/>
                </a:lnTo>
                <a:lnTo>
                  <a:pt x="2694127" y="1454785"/>
                </a:lnTo>
                <a:lnTo>
                  <a:pt x="2677896" y="1502930"/>
                </a:lnTo>
                <a:lnTo>
                  <a:pt x="2664650" y="1552016"/>
                </a:lnTo>
                <a:lnTo>
                  <a:pt x="2658453" y="1590001"/>
                </a:lnTo>
                <a:lnTo>
                  <a:pt x="2651912" y="1641195"/>
                </a:lnTo>
                <a:lnTo>
                  <a:pt x="2649105" y="1693545"/>
                </a:lnTo>
                <a:lnTo>
                  <a:pt x="2654046" y="1735023"/>
                </a:lnTo>
                <a:lnTo>
                  <a:pt x="2659392" y="1789938"/>
                </a:lnTo>
                <a:lnTo>
                  <a:pt x="2669184" y="1846237"/>
                </a:lnTo>
                <a:lnTo>
                  <a:pt x="2683649" y="1904009"/>
                </a:lnTo>
                <a:lnTo>
                  <a:pt x="2709621" y="1938769"/>
                </a:lnTo>
                <a:lnTo>
                  <a:pt x="2740863" y="1961870"/>
                </a:lnTo>
                <a:lnTo>
                  <a:pt x="2773476" y="1985403"/>
                </a:lnTo>
                <a:lnTo>
                  <a:pt x="2972422" y="2047760"/>
                </a:lnTo>
                <a:lnTo>
                  <a:pt x="3257613" y="2057298"/>
                </a:lnTo>
                <a:lnTo>
                  <a:pt x="3310013" y="2047100"/>
                </a:lnTo>
                <a:lnTo>
                  <a:pt x="3358654" y="2049030"/>
                </a:lnTo>
                <a:lnTo>
                  <a:pt x="3411016" y="2038819"/>
                </a:lnTo>
                <a:lnTo>
                  <a:pt x="3507511" y="2042452"/>
                </a:lnTo>
                <a:lnTo>
                  <a:pt x="3559048" y="2031987"/>
                </a:lnTo>
                <a:lnTo>
                  <a:pt x="3744150" y="2036762"/>
                </a:lnTo>
                <a:lnTo>
                  <a:pt x="3788448" y="2037346"/>
                </a:lnTo>
                <a:lnTo>
                  <a:pt x="3866375" y="2061768"/>
                </a:lnTo>
                <a:lnTo>
                  <a:pt x="3907091" y="2034603"/>
                </a:lnTo>
                <a:lnTo>
                  <a:pt x="3950449" y="2021573"/>
                </a:lnTo>
                <a:lnTo>
                  <a:pt x="3997883" y="2009825"/>
                </a:lnTo>
                <a:lnTo>
                  <a:pt x="4022496" y="2004225"/>
                </a:lnTo>
                <a:lnTo>
                  <a:pt x="3849979" y="1950161"/>
                </a:lnTo>
                <a:lnTo>
                  <a:pt x="3878567" y="1945805"/>
                </a:lnTo>
                <a:lnTo>
                  <a:pt x="3911828" y="1942922"/>
                </a:lnTo>
                <a:lnTo>
                  <a:pt x="3949281" y="1941347"/>
                </a:lnTo>
                <a:lnTo>
                  <a:pt x="3990467" y="1940953"/>
                </a:lnTo>
                <a:lnTo>
                  <a:pt x="4002646" y="1931454"/>
                </a:lnTo>
                <a:lnTo>
                  <a:pt x="4013263" y="1921471"/>
                </a:lnTo>
                <a:lnTo>
                  <a:pt x="4024871" y="1911807"/>
                </a:lnTo>
                <a:lnTo>
                  <a:pt x="4036263" y="1915375"/>
                </a:lnTo>
                <a:lnTo>
                  <a:pt x="4077297" y="1914931"/>
                </a:lnTo>
                <a:lnTo>
                  <a:pt x="4120426" y="1915134"/>
                </a:lnTo>
                <a:lnTo>
                  <a:pt x="4165447" y="1915934"/>
                </a:lnTo>
                <a:lnTo>
                  <a:pt x="4260380" y="1919071"/>
                </a:lnTo>
                <a:lnTo>
                  <a:pt x="4412158" y="1926717"/>
                </a:lnTo>
                <a:lnTo>
                  <a:pt x="4468266" y="1917687"/>
                </a:lnTo>
                <a:lnTo>
                  <a:pt x="4574298" y="1924304"/>
                </a:lnTo>
                <a:lnTo>
                  <a:pt x="4631436" y="1915591"/>
                </a:lnTo>
                <a:lnTo>
                  <a:pt x="4684725" y="1918982"/>
                </a:lnTo>
                <a:lnTo>
                  <a:pt x="4741583" y="1910194"/>
                </a:lnTo>
                <a:lnTo>
                  <a:pt x="4794212" y="1913369"/>
                </a:lnTo>
                <a:lnTo>
                  <a:pt x="4850003" y="1904238"/>
                </a:lnTo>
                <a:lnTo>
                  <a:pt x="4901184" y="1906968"/>
                </a:lnTo>
                <a:lnTo>
                  <a:pt x="4955133" y="1897265"/>
                </a:lnTo>
                <a:lnTo>
                  <a:pt x="5004092" y="1899297"/>
                </a:lnTo>
                <a:lnTo>
                  <a:pt x="5055438" y="1888782"/>
                </a:lnTo>
                <a:lnTo>
                  <a:pt x="5101399" y="1889874"/>
                </a:lnTo>
                <a:lnTo>
                  <a:pt x="5149367" y="1878291"/>
                </a:lnTo>
                <a:lnTo>
                  <a:pt x="5087201" y="1885416"/>
                </a:lnTo>
                <a:lnTo>
                  <a:pt x="5034877" y="1882330"/>
                </a:lnTo>
                <a:lnTo>
                  <a:pt x="4986960" y="1880616"/>
                </a:lnTo>
                <a:lnTo>
                  <a:pt x="4938014" y="1891906"/>
                </a:lnTo>
                <a:lnTo>
                  <a:pt x="4849533" y="1890788"/>
                </a:lnTo>
                <a:lnTo>
                  <a:pt x="4806721" y="1877364"/>
                </a:lnTo>
                <a:lnTo>
                  <a:pt x="4756366" y="1874888"/>
                </a:lnTo>
                <a:lnTo>
                  <a:pt x="4807382" y="1864258"/>
                </a:lnTo>
                <a:lnTo>
                  <a:pt x="4855146" y="1865934"/>
                </a:lnTo>
                <a:lnTo>
                  <a:pt x="4907242" y="1855635"/>
                </a:lnTo>
                <a:lnTo>
                  <a:pt x="4956035" y="1857616"/>
                </a:lnTo>
                <a:lnTo>
                  <a:pt x="5009070" y="1847621"/>
                </a:lnTo>
                <a:lnTo>
                  <a:pt x="5058715" y="1849882"/>
                </a:lnTo>
                <a:lnTo>
                  <a:pt x="5112563" y="1840128"/>
                </a:lnTo>
                <a:lnTo>
                  <a:pt x="5213642" y="1845195"/>
                </a:lnTo>
                <a:lnTo>
                  <a:pt x="5268430" y="1835746"/>
                </a:lnTo>
                <a:lnTo>
                  <a:pt x="5319661" y="1838502"/>
                </a:lnTo>
                <a:lnTo>
                  <a:pt x="5374894" y="1829193"/>
                </a:lnTo>
                <a:lnTo>
                  <a:pt x="5478272" y="1834972"/>
                </a:lnTo>
                <a:lnTo>
                  <a:pt x="5533936" y="1825802"/>
                </a:lnTo>
                <a:lnTo>
                  <a:pt x="5689828" y="1834730"/>
                </a:lnTo>
                <a:lnTo>
                  <a:pt x="5745569" y="1825586"/>
                </a:lnTo>
                <a:lnTo>
                  <a:pt x="5849239" y="1831467"/>
                </a:lnTo>
                <a:lnTo>
                  <a:pt x="5881395" y="1828241"/>
                </a:lnTo>
                <a:close/>
              </a:path>
              <a:path w="5882640" h="2419984">
                <a:moveTo>
                  <a:pt x="5881421" y="2413838"/>
                </a:moveTo>
                <a:lnTo>
                  <a:pt x="5879960" y="2187130"/>
                </a:lnTo>
                <a:lnTo>
                  <a:pt x="5862282" y="2194903"/>
                </a:lnTo>
                <a:lnTo>
                  <a:pt x="5820880" y="2235162"/>
                </a:lnTo>
                <a:lnTo>
                  <a:pt x="5784253" y="2263610"/>
                </a:lnTo>
                <a:lnTo>
                  <a:pt x="5748998" y="2292489"/>
                </a:lnTo>
                <a:lnTo>
                  <a:pt x="5711723" y="2334044"/>
                </a:lnTo>
                <a:lnTo>
                  <a:pt x="5702338" y="2371026"/>
                </a:lnTo>
                <a:lnTo>
                  <a:pt x="5688533" y="2419921"/>
                </a:lnTo>
                <a:lnTo>
                  <a:pt x="5881421" y="2413838"/>
                </a:lnTo>
                <a:close/>
              </a:path>
              <a:path w="5882640" h="2419984">
                <a:moveTo>
                  <a:pt x="5882284" y="2028151"/>
                </a:moveTo>
                <a:lnTo>
                  <a:pt x="5881154" y="1974557"/>
                </a:lnTo>
                <a:lnTo>
                  <a:pt x="5870397" y="1971192"/>
                </a:lnTo>
                <a:lnTo>
                  <a:pt x="5814771" y="1980374"/>
                </a:lnTo>
                <a:lnTo>
                  <a:pt x="5462117" y="1963000"/>
                </a:lnTo>
                <a:lnTo>
                  <a:pt x="5409273" y="1973059"/>
                </a:lnTo>
                <a:lnTo>
                  <a:pt x="5215928" y="1965693"/>
                </a:lnTo>
                <a:lnTo>
                  <a:pt x="5164455" y="1976183"/>
                </a:lnTo>
                <a:lnTo>
                  <a:pt x="5069840" y="1973148"/>
                </a:lnTo>
                <a:lnTo>
                  <a:pt x="5019065" y="1983854"/>
                </a:lnTo>
                <a:lnTo>
                  <a:pt x="4972316" y="1982508"/>
                </a:lnTo>
                <a:lnTo>
                  <a:pt x="4921961" y="1993341"/>
                </a:lnTo>
                <a:lnTo>
                  <a:pt x="4875593" y="1992122"/>
                </a:lnTo>
                <a:lnTo>
                  <a:pt x="4726152" y="2025129"/>
                </a:lnTo>
                <a:lnTo>
                  <a:pt x="4675733" y="2009330"/>
                </a:lnTo>
                <a:lnTo>
                  <a:pt x="4623574" y="2006295"/>
                </a:lnTo>
                <a:lnTo>
                  <a:pt x="4524248" y="2001774"/>
                </a:lnTo>
                <a:lnTo>
                  <a:pt x="4429658" y="1998751"/>
                </a:lnTo>
                <a:lnTo>
                  <a:pt x="4379607" y="2009686"/>
                </a:lnTo>
                <a:lnTo>
                  <a:pt x="4333684" y="2008593"/>
                </a:lnTo>
                <a:lnTo>
                  <a:pt x="4183519" y="2041385"/>
                </a:lnTo>
                <a:lnTo>
                  <a:pt x="4128363" y="2064029"/>
                </a:lnTo>
                <a:lnTo>
                  <a:pt x="4213885" y="2064219"/>
                </a:lnTo>
                <a:lnTo>
                  <a:pt x="4258208" y="2064791"/>
                </a:lnTo>
                <a:lnTo>
                  <a:pt x="4307281" y="2053564"/>
                </a:lnTo>
                <a:lnTo>
                  <a:pt x="4400423" y="2056130"/>
                </a:lnTo>
                <a:lnTo>
                  <a:pt x="4500410" y="2047544"/>
                </a:lnTo>
                <a:lnTo>
                  <a:pt x="4599102" y="2051862"/>
                </a:lnTo>
                <a:lnTo>
                  <a:pt x="4653038" y="2042147"/>
                </a:lnTo>
                <a:lnTo>
                  <a:pt x="4754537" y="2047341"/>
                </a:lnTo>
                <a:lnTo>
                  <a:pt x="4809579" y="2037969"/>
                </a:lnTo>
                <a:lnTo>
                  <a:pt x="5222722" y="2060994"/>
                </a:lnTo>
                <a:lnTo>
                  <a:pt x="5242877" y="2053996"/>
                </a:lnTo>
                <a:lnTo>
                  <a:pt x="5266525" y="2048103"/>
                </a:lnTo>
                <a:lnTo>
                  <a:pt x="5289601" y="2042020"/>
                </a:lnTo>
                <a:lnTo>
                  <a:pt x="5311876" y="2022386"/>
                </a:lnTo>
                <a:lnTo>
                  <a:pt x="5359552" y="2037334"/>
                </a:lnTo>
                <a:lnTo>
                  <a:pt x="5408765" y="2039442"/>
                </a:lnTo>
                <a:lnTo>
                  <a:pt x="5455653" y="2040839"/>
                </a:lnTo>
                <a:lnTo>
                  <a:pt x="5503913" y="2029345"/>
                </a:lnTo>
                <a:lnTo>
                  <a:pt x="5545861" y="2029180"/>
                </a:lnTo>
                <a:lnTo>
                  <a:pt x="5589028" y="2016086"/>
                </a:lnTo>
                <a:lnTo>
                  <a:pt x="5660974" y="2038642"/>
                </a:lnTo>
                <a:lnTo>
                  <a:pt x="5705056" y="2039150"/>
                </a:lnTo>
                <a:lnTo>
                  <a:pt x="5751030" y="2040242"/>
                </a:lnTo>
                <a:lnTo>
                  <a:pt x="5801957" y="2029599"/>
                </a:lnTo>
                <a:lnTo>
                  <a:pt x="5849531" y="2031187"/>
                </a:lnTo>
                <a:lnTo>
                  <a:pt x="5882284" y="2028151"/>
                </a:lnTo>
                <a:close/>
              </a:path>
              <a:path w="5882640" h="2419984">
                <a:moveTo>
                  <a:pt x="5882386" y="1682140"/>
                </a:moveTo>
                <a:lnTo>
                  <a:pt x="5881154" y="1683194"/>
                </a:lnTo>
                <a:lnTo>
                  <a:pt x="5881217" y="1721700"/>
                </a:lnTo>
                <a:lnTo>
                  <a:pt x="5882208" y="1722018"/>
                </a:lnTo>
                <a:lnTo>
                  <a:pt x="5882386" y="1682140"/>
                </a:lnTo>
                <a:close/>
              </a:path>
              <a:path w="5882640" h="2419984">
                <a:moveTo>
                  <a:pt x="5882513" y="1862543"/>
                </a:moveTo>
                <a:lnTo>
                  <a:pt x="5869089" y="1861654"/>
                </a:lnTo>
                <a:lnTo>
                  <a:pt x="5813361" y="1860753"/>
                </a:lnTo>
                <a:lnTo>
                  <a:pt x="5757583" y="1863928"/>
                </a:lnTo>
                <a:lnTo>
                  <a:pt x="5702986" y="1872589"/>
                </a:lnTo>
                <a:lnTo>
                  <a:pt x="5761558" y="1874012"/>
                </a:lnTo>
                <a:lnTo>
                  <a:pt x="5870753" y="1879180"/>
                </a:lnTo>
                <a:lnTo>
                  <a:pt x="5882513" y="1879485"/>
                </a:lnTo>
                <a:lnTo>
                  <a:pt x="5882513" y="1862543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70167" y="8310867"/>
            <a:ext cx="3311271" cy="1646936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1607566" y="2428072"/>
            <a:ext cx="15071090" cy="490537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065" marR="5080" indent="3175" algn="ctr">
              <a:lnSpc>
                <a:spcPct val="106700"/>
              </a:lnSpc>
              <a:spcBef>
                <a:spcPts val="110"/>
              </a:spcBef>
            </a:pPr>
            <a:r>
              <a:rPr sz="5000" b="1" spc="85" dirty="0">
                <a:solidFill>
                  <a:srgbClr val="FDFCFB"/>
                </a:solidFill>
                <a:latin typeface="Tahoma"/>
                <a:cs typeface="Tahoma"/>
              </a:rPr>
              <a:t>“The</a:t>
            </a:r>
            <a:r>
              <a:rPr sz="5000" b="1" spc="-114" dirty="0">
                <a:solidFill>
                  <a:srgbClr val="FDFCFB"/>
                </a:solidFill>
                <a:latin typeface="Tahoma"/>
                <a:cs typeface="Tahoma"/>
              </a:rPr>
              <a:t> </a:t>
            </a:r>
            <a:r>
              <a:rPr sz="5000" b="1" spc="130" dirty="0">
                <a:solidFill>
                  <a:srgbClr val="FDFCFB"/>
                </a:solidFill>
                <a:latin typeface="Tahoma"/>
                <a:cs typeface="Tahoma"/>
              </a:rPr>
              <a:t>leadership</a:t>
            </a:r>
            <a:r>
              <a:rPr sz="5000" b="1" spc="-140" dirty="0">
                <a:solidFill>
                  <a:srgbClr val="FDFCFB"/>
                </a:solidFill>
                <a:latin typeface="Tahoma"/>
                <a:cs typeface="Tahoma"/>
              </a:rPr>
              <a:t> </a:t>
            </a:r>
            <a:r>
              <a:rPr sz="5000" b="1" spc="125" dirty="0">
                <a:solidFill>
                  <a:srgbClr val="FDFCFB"/>
                </a:solidFill>
                <a:latin typeface="Tahoma"/>
                <a:cs typeface="Tahoma"/>
              </a:rPr>
              <a:t>team</a:t>
            </a:r>
            <a:r>
              <a:rPr sz="5000" b="1" spc="-114" dirty="0">
                <a:solidFill>
                  <a:srgbClr val="FDFCFB"/>
                </a:solidFill>
                <a:latin typeface="Tahoma"/>
                <a:cs typeface="Tahoma"/>
              </a:rPr>
              <a:t> </a:t>
            </a:r>
            <a:r>
              <a:rPr sz="5000" b="1" dirty="0">
                <a:solidFill>
                  <a:srgbClr val="FDFCFB"/>
                </a:solidFill>
                <a:latin typeface="Tahoma"/>
                <a:cs typeface="Tahoma"/>
              </a:rPr>
              <a:t>is</a:t>
            </a:r>
            <a:r>
              <a:rPr sz="5000" b="1" spc="-85" dirty="0">
                <a:solidFill>
                  <a:srgbClr val="FDFCFB"/>
                </a:solidFill>
                <a:latin typeface="Tahoma"/>
                <a:cs typeface="Tahoma"/>
              </a:rPr>
              <a:t> </a:t>
            </a:r>
            <a:r>
              <a:rPr sz="5000" b="1" dirty="0">
                <a:solidFill>
                  <a:srgbClr val="FDFCFB"/>
                </a:solidFill>
                <a:latin typeface="Tahoma"/>
                <a:cs typeface="Tahoma"/>
              </a:rPr>
              <a:t>relentless</a:t>
            </a:r>
            <a:r>
              <a:rPr sz="5000" b="1" spc="-125" dirty="0">
                <a:solidFill>
                  <a:srgbClr val="FDFCFB"/>
                </a:solidFill>
                <a:latin typeface="Tahoma"/>
                <a:cs typeface="Tahoma"/>
              </a:rPr>
              <a:t> </a:t>
            </a:r>
            <a:r>
              <a:rPr sz="5000" b="1" dirty="0">
                <a:solidFill>
                  <a:srgbClr val="FDFCFB"/>
                </a:solidFill>
                <a:latin typeface="Tahoma"/>
                <a:cs typeface="Tahoma"/>
              </a:rPr>
              <a:t>in</a:t>
            </a:r>
            <a:r>
              <a:rPr sz="5000" b="1" spc="-85" dirty="0">
                <a:solidFill>
                  <a:srgbClr val="FDFCFB"/>
                </a:solidFill>
                <a:latin typeface="Tahoma"/>
                <a:cs typeface="Tahoma"/>
              </a:rPr>
              <a:t> </a:t>
            </a:r>
            <a:r>
              <a:rPr sz="5000" b="1" spc="100" dirty="0">
                <a:solidFill>
                  <a:srgbClr val="FDFCFB"/>
                </a:solidFill>
                <a:latin typeface="Tahoma"/>
                <a:cs typeface="Tahoma"/>
              </a:rPr>
              <a:t>pursuing </a:t>
            </a:r>
            <a:r>
              <a:rPr sz="5000" b="1" dirty="0">
                <a:solidFill>
                  <a:srgbClr val="FDFCFB"/>
                </a:solidFill>
                <a:latin typeface="Tahoma"/>
                <a:cs typeface="Tahoma"/>
              </a:rPr>
              <a:t>excellence,</a:t>
            </a:r>
            <a:r>
              <a:rPr sz="5000" b="1" spc="-100" dirty="0">
                <a:solidFill>
                  <a:srgbClr val="FDFCFB"/>
                </a:solidFill>
                <a:latin typeface="Tahoma"/>
                <a:cs typeface="Tahoma"/>
              </a:rPr>
              <a:t> </a:t>
            </a:r>
            <a:r>
              <a:rPr sz="5000" b="1" spc="100" dirty="0">
                <a:solidFill>
                  <a:srgbClr val="FDFCFB"/>
                </a:solidFill>
                <a:latin typeface="Tahoma"/>
                <a:cs typeface="Tahoma"/>
              </a:rPr>
              <a:t>building</a:t>
            </a:r>
            <a:r>
              <a:rPr sz="5000" b="1" spc="-100" dirty="0">
                <a:solidFill>
                  <a:srgbClr val="FDFCFB"/>
                </a:solidFill>
                <a:latin typeface="Tahoma"/>
                <a:cs typeface="Tahoma"/>
              </a:rPr>
              <a:t> </a:t>
            </a:r>
            <a:r>
              <a:rPr sz="5000" b="1" spc="415" dirty="0">
                <a:solidFill>
                  <a:srgbClr val="FDFCFB"/>
                </a:solidFill>
                <a:latin typeface="Tahoma"/>
                <a:cs typeface="Tahoma"/>
              </a:rPr>
              <a:t>a</a:t>
            </a:r>
            <a:r>
              <a:rPr sz="5000" b="1" spc="-60" dirty="0">
                <a:solidFill>
                  <a:srgbClr val="FDFCFB"/>
                </a:solidFill>
                <a:latin typeface="Tahoma"/>
                <a:cs typeface="Tahoma"/>
              </a:rPr>
              <a:t> </a:t>
            </a:r>
            <a:r>
              <a:rPr sz="5000" b="1" spc="100" dirty="0">
                <a:solidFill>
                  <a:srgbClr val="FDFCFB"/>
                </a:solidFill>
                <a:latin typeface="Tahoma"/>
                <a:cs typeface="Tahoma"/>
              </a:rPr>
              <a:t>highly</a:t>
            </a:r>
            <a:r>
              <a:rPr sz="5000" b="1" spc="-95" dirty="0">
                <a:solidFill>
                  <a:srgbClr val="FDFCFB"/>
                </a:solidFill>
                <a:latin typeface="Tahoma"/>
                <a:cs typeface="Tahoma"/>
              </a:rPr>
              <a:t> </a:t>
            </a:r>
            <a:r>
              <a:rPr sz="5000" b="1" spc="-65" dirty="0">
                <a:solidFill>
                  <a:srgbClr val="FDFCFB"/>
                </a:solidFill>
                <a:latin typeface="Tahoma"/>
                <a:cs typeface="Tahoma"/>
              </a:rPr>
              <a:t>successful</a:t>
            </a:r>
            <a:r>
              <a:rPr sz="5000" b="1" spc="-105" dirty="0">
                <a:solidFill>
                  <a:srgbClr val="FDFCFB"/>
                </a:solidFill>
                <a:latin typeface="Tahoma"/>
                <a:cs typeface="Tahoma"/>
              </a:rPr>
              <a:t> </a:t>
            </a:r>
            <a:r>
              <a:rPr sz="5000" b="1" spc="220" dirty="0">
                <a:solidFill>
                  <a:srgbClr val="FDFCFB"/>
                </a:solidFill>
                <a:latin typeface="Tahoma"/>
                <a:cs typeface="Tahoma"/>
              </a:rPr>
              <a:t>and </a:t>
            </a:r>
            <a:r>
              <a:rPr sz="5000" b="1" spc="204" dirty="0">
                <a:solidFill>
                  <a:srgbClr val="FDFCFB"/>
                </a:solidFill>
                <a:latin typeface="Tahoma"/>
                <a:cs typeface="Tahoma"/>
              </a:rPr>
              <a:t>popular</a:t>
            </a:r>
            <a:r>
              <a:rPr sz="5000" b="1" spc="-155" dirty="0">
                <a:solidFill>
                  <a:srgbClr val="FDFCFB"/>
                </a:solidFill>
                <a:latin typeface="Tahoma"/>
                <a:cs typeface="Tahoma"/>
              </a:rPr>
              <a:t> </a:t>
            </a:r>
            <a:r>
              <a:rPr sz="5000" b="1" dirty="0">
                <a:solidFill>
                  <a:srgbClr val="FDFCFB"/>
                </a:solidFill>
                <a:latin typeface="Tahoma"/>
                <a:cs typeface="Tahoma"/>
              </a:rPr>
              <a:t>club</a:t>
            </a:r>
            <a:r>
              <a:rPr sz="5000" b="1" spc="-114" dirty="0">
                <a:solidFill>
                  <a:srgbClr val="FDFCFB"/>
                </a:solidFill>
                <a:latin typeface="Tahoma"/>
                <a:cs typeface="Tahoma"/>
              </a:rPr>
              <a:t> </a:t>
            </a:r>
            <a:r>
              <a:rPr sz="5000" b="1" dirty="0">
                <a:solidFill>
                  <a:srgbClr val="FDFCFB"/>
                </a:solidFill>
                <a:latin typeface="Tahoma"/>
                <a:cs typeface="Tahoma"/>
              </a:rPr>
              <a:t>in</a:t>
            </a:r>
            <a:r>
              <a:rPr sz="5000" b="1" spc="-110" dirty="0">
                <a:solidFill>
                  <a:srgbClr val="FDFCFB"/>
                </a:solidFill>
                <a:latin typeface="Tahoma"/>
                <a:cs typeface="Tahoma"/>
              </a:rPr>
              <a:t> </a:t>
            </a:r>
            <a:r>
              <a:rPr sz="5000" b="1" spc="-75" dirty="0">
                <a:solidFill>
                  <a:srgbClr val="FDFCFB"/>
                </a:solidFill>
                <a:latin typeface="Tahoma"/>
                <a:cs typeface="Tahoma"/>
              </a:rPr>
              <a:t>just</a:t>
            </a:r>
            <a:r>
              <a:rPr sz="5000" b="1" spc="-95" dirty="0">
                <a:solidFill>
                  <a:srgbClr val="FDFCFB"/>
                </a:solidFill>
                <a:latin typeface="Tahoma"/>
                <a:cs typeface="Tahoma"/>
              </a:rPr>
              <a:t> </a:t>
            </a:r>
            <a:r>
              <a:rPr sz="5000" b="1" spc="190" dirty="0">
                <a:solidFill>
                  <a:srgbClr val="FDFCFB"/>
                </a:solidFill>
                <a:latin typeface="Tahoma"/>
                <a:cs typeface="Tahoma"/>
              </a:rPr>
              <a:t>two</a:t>
            </a:r>
            <a:r>
              <a:rPr sz="5000" b="1" spc="-125" dirty="0">
                <a:solidFill>
                  <a:srgbClr val="FDFCFB"/>
                </a:solidFill>
                <a:latin typeface="Tahoma"/>
                <a:cs typeface="Tahoma"/>
              </a:rPr>
              <a:t> </a:t>
            </a:r>
            <a:r>
              <a:rPr sz="5000" b="1" spc="190" dirty="0">
                <a:solidFill>
                  <a:srgbClr val="FDFCFB"/>
                </a:solidFill>
                <a:latin typeface="Tahoma"/>
                <a:cs typeface="Tahoma"/>
              </a:rPr>
              <a:t>years</a:t>
            </a:r>
            <a:r>
              <a:rPr sz="5000" b="1" spc="-125" dirty="0">
                <a:solidFill>
                  <a:srgbClr val="FDFCFB"/>
                </a:solidFill>
                <a:latin typeface="Tahoma"/>
                <a:cs typeface="Tahoma"/>
              </a:rPr>
              <a:t> </a:t>
            </a:r>
            <a:r>
              <a:rPr sz="5000" b="1" spc="120" dirty="0">
                <a:solidFill>
                  <a:srgbClr val="FDFCFB"/>
                </a:solidFill>
                <a:latin typeface="Tahoma"/>
                <a:cs typeface="Tahoma"/>
              </a:rPr>
              <a:t>through </a:t>
            </a:r>
            <a:r>
              <a:rPr sz="5000" b="1" dirty="0">
                <a:solidFill>
                  <a:srgbClr val="FDFCFB"/>
                </a:solidFill>
                <a:latin typeface="Tahoma"/>
                <a:cs typeface="Tahoma"/>
              </a:rPr>
              <a:t>consistently</a:t>
            </a:r>
            <a:r>
              <a:rPr sz="5000" b="1" spc="-165" dirty="0">
                <a:solidFill>
                  <a:srgbClr val="FDFCFB"/>
                </a:solidFill>
                <a:latin typeface="Tahoma"/>
                <a:cs typeface="Tahoma"/>
              </a:rPr>
              <a:t> </a:t>
            </a:r>
            <a:r>
              <a:rPr sz="5000" b="1" spc="110" dirty="0">
                <a:solidFill>
                  <a:srgbClr val="FDFCFB"/>
                </a:solidFill>
                <a:latin typeface="Tahoma"/>
                <a:cs typeface="Tahoma"/>
              </a:rPr>
              <a:t>high</a:t>
            </a:r>
            <a:r>
              <a:rPr sz="5000" b="1" spc="-135" dirty="0">
                <a:solidFill>
                  <a:srgbClr val="FDFCFB"/>
                </a:solidFill>
                <a:latin typeface="Tahoma"/>
                <a:cs typeface="Tahoma"/>
              </a:rPr>
              <a:t> </a:t>
            </a:r>
            <a:r>
              <a:rPr sz="5000" b="1" spc="155" dirty="0">
                <a:solidFill>
                  <a:srgbClr val="FDFCFB"/>
                </a:solidFill>
                <a:latin typeface="Tahoma"/>
                <a:cs typeface="Tahoma"/>
              </a:rPr>
              <a:t>standards.</a:t>
            </a:r>
            <a:r>
              <a:rPr sz="5000" b="1" spc="-140" dirty="0">
                <a:solidFill>
                  <a:srgbClr val="FDFCFB"/>
                </a:solidFill>
                <a:latin typeface="Tahoma"/>
                <a:cs typeface="Tahoma"/>
              </a:rPr>
              <a:t> </a:t>
            </a:r>
            <a:r>
              <a:rPr sz="5000" b="1" dirty="0">
                <a:solidFill>
                  <a:srgbClr val="FDFCFB"/>
                </a:solidFill>
                <a:latin typeface="Tahoma"/>
                <a:cs typeface="Tahoma"/>
              </a:rPr>
              <a:t>This</a:t>
            </a:r>
            <a:r>
              <a:rPr sz="5000" b="1" spc="-125" dirty="0">
                <a:solidFill>
                  <a:srgbClr val="FDFCFB"/>
                </a:solidFill>
                <a:latin typeface="Tahoma"/>
                <a:cs typeface="Tahoma"/>
              </a:rPr>
              <a:t> </a:t>
            </a:r>
            <a:r>
              <a:rPr sz="5000" b="1" spc="125" dirty="0">
                <a:solidFill>
                  <a:srgbClr val="FDFCFB"/>
                </a:solidFill>
                <a:latin typeface="Tahoma"/>
                <a:cs typeface="Tahoma"/>
              </a:rPr>
              <a:t>provision</a:t>
            </a:r>
            <a:r>
              <a:rPr sz="5000" b="1" spc="-160" dirty="0">
                <a:solidFill>
                  <a:srgbClr val="FDFCFB"/>
                </a:solidFill>
                <a:latin typeface="Tahoma"/>
                <a:cs typeface="Tahoma"/>
              </a:rPr>
              <a:t> </a:t>
            </a:r>
            <a:r>
              <a:rPr sz="5000" b="1" spc="-25" dirty="0">
                <a:solidFill>
                  <a:srgbClr val="FDFCFB"/>
                </a:solidFill>
                <a:latin typeface="Tahoma"/>
                <a:cs typeface="Tahoma"/>
              </a:rPr>
              <a:t>is </a:t>
            </a:r>
            <a:r>
              <a:rPr sz="5000" b="1" spc="415" dirty="0">
                <a:solidFill>
                  <a:srgbClr val="FDFCFB"/>
                </a:solidFill>
                <a:latin typeface="Tahoma"/>
                <a:cs typeface="Tahoma"/>
              </a:rPr>
              <a:t>a</a:t>
            </a:r>
            <a:r>
              <a:rPr sz="5000" b="1" spc="-35" dirty="0">
                <a:solidFill>
                  <a:srgbClr val="FDFCFB"/>
                </a:solidFill>
                <a:latin typeface="Tahoma"/>
                <a:cs typeface="Tahoma"/>
              </a:rPr>
              <a:t> </a:t>
            </a:r>
            <a:r>
              <a:rPr sz="5000" b="1" spc="75" dirty="0">
                <a:solidFill>
                  <a:srgbClr val="FDFCFB"/>
                </a:solidFill>
                <a:latin typeface="Tahoma"/>
                <a:cs typeface="Tahoma"/>
              </a:rPr>
              <a:t>true</a:t>
            </a:r>
            <a:r>
              <a:rPr sz="5000" b="1" spc="-65" dirty="0">
                <a:solidFill>
                  <a:srgbClr val="FDFCFB"/>
                </a:solidFill>
                <a:latin typeface="Tahoma"/>
                <a:cs typeface="Tahoma"/>
              </a:rPr>
              <a:t> </a:t>
            </a:r>
            <a:r>
              <a:rPr sz="5000" b="1" dirty="0">
                <a:solidFill>
                  <a:srgbClr val="FDFCFB"/>
                </a:solidFill>
                <a:latin typeface="Tahoma"/>
                <a:cs typeface="Tahoma"/>
              </a:rPr>
              <a:t>asset,</a:t>
            </a:r>
            <a:r>
              <a:rPr sz="5000" b="1" spc="-30" dirty="0">
                <a:solidFill>
                  <a:srgbClr val="FDFCFB"/>
                </a:solidFill>
                <a:latin typeface="Tahoma"/>
                <a:cs typeface="Tahoma"/>
              </a:rPr>
              <a:t> </a:t>
            </a:r>
            <a:r>
              <a:rPr sz="5000" b="1" spc="95" dirty="0">
                <a:solidFill>
                  <a:srgbClr val="FDFCFB"/>
                </a:solidFill>
                <a:latin typeface="Tahoma"/>
                <a:cs typeface="Tahoma"/>
              </a:rPr>
              <a:t>offering</a:t>
            </a:r>
            <a:r>
              <a:rPr sz="5000" b="1" spc="-60" dirty="0">
                <a:solidFill>
                  <a:srgbClr val="FDFCFB"/>
                </a:solidFill>
                <a:latin typeface="Tahoma"/>
                <a:cs typeface="Tahoma"/>
              </a:rPr>
              <a:t> </a:t>
            </a:r>
            <a:r>
              <a:rPr sz="5000" b="1" spc="175" dirty="0">
                <a:solidFill>
                  <a:srgbClr val="FDFCFB"/>
                </a:solidFill>
                <a:latin typeface="Tahoma"/>
                <a:cs typeface="Tahoma"/>
              </a:rPr>
              <a:t>exemplary</a:t>
            </a:r>
            <a:r>
              <a:rPr sz="5000" b="1" spc="-70" dirty="0">
                <a:solidFill>
                  <a:srgbClr val="FDFCFB"/>
                </a:solidFill>
                <a:latin typeface="Tahoma"/>
                <a:cs typeface="Tahoma"/>
              </a:rPr>
              <a:t> </a:t>
            </a:r>
            <a:r>
              <a:rPr sz="5000" b="1" spc="254" dirty="0">
                <a:solidFill>
                  <a:srgbClr val="FDFCFB"/>
                </a:solidFill>
                <a:latin typeface="Tahoma"/>
                <a:cs typeface="Tahoma"/>
              </a:rPr>
              <a:t>wraparound </a:t>
            </a:r>
            <a:r>
              <a:rPr sz="5000" b="1" spc="145" dirty="0">
                <a:solidFill>
                  <a:srgbClr val="FDFCFB"/>
                </a:solidFill>
                <a:latin typeface="Tahoma"/>
                <a:cs typeface="Tahoma"/>
              </a:rPr>
              <a:t>care</a:t>
            </a:r>
            <a:r>
              <a:rPr sz="5000" b="1" spc="-125" dirty="0">
                <a:solidFill>
                  <a:srgbClr val="FDFCFB"/>
                </a:solidFill>
                <a:latin typeface="Tahoma"/>
                <a:cs typeface="Tahoma"/>
              </a:rPr>
              <a:t> </a:t>
            </a:r>
            <a:r>
              <a:rPr sz="5000" b="1" spc="165" dirty="0">
                <a:solidFill>
                  <a:srgbClr val="FDFCFB"/>
                </a:solidFill>
                <a:latin typeface="Tahoma"/>
                <a:cs typeface="Tahoma"/>
              </a:rPr>
              <a:t>for</a:t>
            </a:r>
            <a:r>
              <a:rPr sz="5000" b="1" spc="-85" dirty="0">
                <a:solidFill>
                  <a:srgbClr val="FDFCFB"/>
                </a:solidFill>
                <a:latin typeface="Tahoma"/>
                <a:cs typeface="Tahoma"/>
              </a:rPr>
              <a:t> </a:t>
            </a:r>
            <a:r>
              <a:rPr sz="5000" b="1" spc="55" dirty="0">
                <a:solidFill>
                  <a:srgbClr val="FDFCFB"/>
                </a:solidFill>
                <a:latin typeface="Tahoma"/>
                <a:cs typeface="Tahoma"/>
              </a:rPr>
              <a:t>children</a:t>
            </a:r>
            <a:r>
              <a:rPr sz="5000" b="1" spc="-120" dirty="0">
                <a:solidFill>
                  <a:srgbClr val="FDFCFB"/>
                </a:solidFill>
                <a:latin typeface="Tahoma"/>
                <a:cs typeface="Tahoma"/>
              </a:rPr>
              <a:t> </a:t>
            </a:r>
            <a:r>
              <a:rPr sz="5000" b="1" spc="245" dirty="0">
                <a:solidFill>
                  <a:srgbClr val="FDFCFB"/>
                </a:solidFill>
                <a:latin typeface="Tahoma"/>
                <a:cs typeface="Tahoma"/>
              </a:rPr>
              <a:t>and</a:t>
            </a:r>
            <a:r>
              <a:rPr sz="5000" b="1" spc="-105" dirty="0">
                <a:solidFill>
                  <a:srgbClr val="FDFCFB"/>
                </a:solidFill>
                <a:latin typeface="Tahoma"/>
                <a:cs typeface="Tahoma"/>
              </a:rPr>
              <a:t> </a:t>
            </a:r>
            <a:r>
              <a:rPr sz="5000" b="1" spc="65" dirty="0">
                <a:solidFill>
                  <a:srgbClr val="FDFCFB"/>
                </a:solidFill>
                <a:latin typeface="Tahoma"/>
                <a:cs typeface="Tahoma"/>
              </a:rPr>
              <a:t>families”</a:t>
            </a:r>
            <a:endParaRPr sz="5000">
              <a:latin typeface="Tahoma"/>
              <a:cs typeface="Tahoma"/>
            </a:endParaRPr>
          </a:p>
        </p:txBody>
      </p:sp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732131" y="7976946"/>
            <a:ext cx="3864863" cy="475792"/>
          </a:xfrm>
          <a:prstGeom prst="rect">
            <a:avLst/>
          </a:prstGeom>
        </p:spPr>
      </p:pic>
      <p:sp>
        <p:nvSpPr>
          <p:cNvPr id="9" name="object 9"/>
          <p:cNvSpPr/>
          <p:nvPr/>
        </p:nvSpPr>
        <p:spPr>
          <a:xfrm>
            <a:off x="3797427" y="919352"/>
            <a:ext cx="289560" cy="289560"/>
          </a:xfrm>
          <a:custGeom>
            <a:avLst/>
            <a:gdLst/>
            <a:ahLst/>
            <a:cxnLst/>
            <a:rect l="l" t="t" r="r" b="b"/>
            <a:pathLst>
              <a:path w="289560" h="289559">
                <a:moveTo>
                  <a:pt x="124333" y="0"/>
                </a:moveTo>
                <a:lnTo>
                  <a:pt x="79642" y="13843"/>
                </a:lnTo>
                <a:lnTo>
                  <a:pt x="42803" y="39999"/>
                </a:lnTo>
                <a:lnTo>
                  <a:pt x="15876" y="75758"/>
                </a:lnTo>
                <a:lnTo>
                  <a:pt x="921" y="118404"/>
                </a:lnTo>
                <a:lnTo>
                  <a:pt x="0" y="165226"/>
                </a:lnTo>
                <a:lnTo>
                  <a:pt x="13855" y="209904"/>
                </a:lnTo>
                <a:lnTo>
                  <a:pt x="40036" y="246712"/>
                </a:lnTo>
                <a:lnTo>
                  <a:pt x="75812" y="273601"/>
                </a:lnTo>
                <a:lnTo>
                  <a:pt x="118453" y="288524"/>
                </a:lnTo>
                <a:lnTo>
                  <a:pt x="165226" y="289432"/>
                </a:lnTo>
                <a:lnTo>
                  <a:pt x="209966" y="275591"/>
                </a:lnTo>
                <a:lnTo>
                  <a:pt x="246811" y="249441"/>
                </a:lnTo>
                <a:lnTo>
                  <a:pt x="273720" y="213702"/>
                </a:lnTo>
                <a:lnTo>
                  <a:pt x="288650" y="171093"/>
                </a:lnTo>
                <a:lnTo>
                  <a:pt x="289560" y="124332"/>
                </a:lnTo>
                <a:lnTo>
                  <a:pt x="275717" y="79593"/>
                </a:lnTo>
                <a:lnTo>
                  <a:pt x="249560" y="42748"/>
                </a:lnTo>
                <a:lnTo>
                  <a:pt x="213801" y="15839"/>
                </a:lnTo>
                <a:lnTo>
                  <a:pt x="171155" y="909"/>
                </a:lnTo>
                <a:lnTo>
                  <a:pt x="124333" y="0"/>
                </a:lnTo>
                <a:close/>
              </a:path>
            </a:pathLst>
          </a:custGeom>
          <a:solidFill>
            <a:srgbClr val="FFAA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183257" y="448691"/>
            <a:ext cx="289560" cy="289560"/>
          </a:xfrm>
          <a:custGeom>
            <a:avLst/>
            <a:gdLst/>
            <a:ahLst/>
            <a:cxnLst/>
            <a:rect l="l" t="t" r="r" b="b"/>
            <a:pathLst>
              <a:path w="289560" h="289559">
                <a:moveTo>
                  <a:pt x="124332" y="0"/>
                </a:moveTo>
                <a:lnTo>
                  <a:pt x="79593" y="13843"/>
                </a:lnTo>
                <a:lnTo>
                  <a:pt x="42748" y="39999"/>
                </a:lnTo>
                <a:lnTo>
                  <a:pt x="15839" y="75758"/>
                </a:lnTo>
                <a:lnTo>
                  <a:pt x="909" y="118404"/>
                </a:lnTo>
                <a:lnTo>
                  <a:pt x="0" y="165226"/>
                </a:lnTo>
                <a:lnTo>
                  <a:pt x="13843" y="209904"/>
                </a:lnTo>
                <a:lnTo>
                  <a:pt x="39999" y="246712"/>
                </a:lnTo>
                <a:lnTo>
                  <a:pt x="75758" y="273601"/>
                </a:lnTo>
                <a:lnTo>
                  <a:pt x="118404" y="288524"/>
                </a:lnTo>
                <a:lnTo>
                  <a:pt x="165226" y="289432"/>
                </a:lnTo>
                <a:lnTo>
                  <a:pt x="209917" y="275591"/>
                </a:lnTo>
                <a:lnTo>
                  <a:pt x="246756" y="249441"/>
                </a:lnTo>
                <a:lnTo>
                  <a:pt x="273683" y="213702"/>
                </a:lnTo>
                <a:lnTo>
                  <a:pt x="288638" y="171093"/>
                </a:lnTo>
                <a:lnTo>
                  <a:pt x="289560" y="124332"/>
                </a:lnTo>
                <a:lnTo>
                  <a:pt x="275704" y="79593"/>
                </a:lnTo>
                <a:lnTo>
                  <a:pt x="249523" y="42748"/>
                </a:lnTo>
                <a:lnTo>
                  <a:pt x="213747" y="15839"/>
                </a:lnTo>
                <a:lnTo>
                  <a:pt x="171106" y="909"/>
                </a:lnTo>
                <a:lnTo>
                  <a:pt x="124332" y="0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335910" y="978153"/>
            <a:ext cx="289560" cy="289560"/>
          </a:xfrm>
          <a:custGeom>
            <a:avLst/>
            <a:gdLst/>
            <a:ahLst/>
            <a:cxnLst/>
            <a:rect l="l" t="t" r="r" b="b"/>
            <a:pathLst>
              <a:path w="289560" h="289559">
                <a:moveTo>
                  <a:pt x="124206" y="0"/>
                </a:moveTo>
                <a:lnTo>
                  <a:pt x="79528" y="13841"/>
                </a:lnTo>
                <a:lnTo>
                  <a:pt x="42720" y="39991"/>
                </a:lnTo>
                <a:lnTo>
                  <a:pt x="15831" y="75730"/>
                </a:lnTo>
                <a:lnTo>
                  <a:pt x="908" y="118339"/>
                </a:lnTo>
                <a:lnTo>
                  <a:pt x="0" y="165100"/>
                </a:lnTo>
                <a:lnTo>
                  <a:pt x="13793" y="209839"/>
                </a:lnTo>
                <a:lnTo>
                  <a:pt x="39936" y="246684"/>
                </a:lnTo>
                <a:lnTo>
                  <a:pt x="75694" y="273593"/>
                </a:lnTo>
                <a:lnTo>
                  <a:pt x="118327" y="288523"/>
                </a:lnTo>
                <a:lnTo>
                  <a:pt x="165100" y="289432"/>
                </a:lnTo>
                <a:lnTo>
                  <a:pt x="209839" y="275589"/>
                </a:lnTo>
                <a:lnTo>
                  <a:pt x="246684" y="249433"/>
                </a:lnTo>
                <a:lnTo>
                  <a:pt x="273593" y="213674"/>
                </a:lnTo>
                <a:lnTo>
                  <a:pt x="288523" y="171028"/>
                </a:lnTo>
                <a:lnTo>
                  <a:pt x="289432" y="124205"/>
                </a:lnTo>
                <a:lnTo>
                  <a:pt x="275589" y="79528"/>
                </a:lnTo>
                <a:lnTo>
                  <a:pt x="249433" y="42720"/>
                </a:lnTo>
                <a:lnTo>
                  <a:pt x="213674" y="15831"/>
                </a:lnTo>
                <a:lnTo>
                  <a:pt x="171028" y="908"/>
                </a:lnTo>
                <a:lnTo>
                  <a:pt x="124206" y="0"/>
                </a:lnTo>
                <a:close/>
              </a:path>
            </a:pathLst>
          </a:custGeom>
          <a:solidFill>
            <a:srgbClr val="F9DF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469008" y="844803"/>
            <a:ext cx="289560" cy="289560"/>
          </a:xfrm>
          <a:custGeom>
            <a:avLst/>
            <a:gdLst/>
            <a:ahLst/>
            <a:cxnLst/>
            <a:rect l="l" t="t" r="r" b="b"/>
            <a:pathLst>
              <a:path w="289560" h="289559">
                <a:moveTo>
                  <a:pt x="124332" y="0"/>
                </a:moveTo>
                <a:lnTo>
                  <a:pt x="79642" y="13843"/>
                </a:lnTo>
                <a:lnTo>
                  <a:pt x="42803" y="39999"/>
                </a:lnTo>
                <a:lnTo>
                  <a:pt x="15876" y="75758"/>
                </a:lnTo>
                <a:lnTo>
                  <a:pt x="921" y="118404"/>
                </a:lnTo>
                <a:lnTo>
                  <a:pt x="0" y="165226"/>
                </a:lnTo>
                <a:lnTo>
                  <a:pt x="13843" y="209905"/>
                </a:lnTo>
                <a:lnTo>
                  <a:pt x="39999" y="246720"/>
                </a:lnTo>
                <a:lnTo>
                  <a:pt x="75758" y="273629"/>
                </a:lnTo>
                <a:lnTo>
                  <a:pt x="118404" y="288589"/>
                </a:lnTo>
                <a:lnTo>
                  <a:pt x="165227" y="289560"/>
                </a:lnTo>
                <a:lnTo>
                  <a:pt x="209917" y="275704"/>
                </a:lnTo>
                <a:lnTo>
                  <a:pt x="246756" y="249523"/>
                </a:lnTo>
                <a:lnTo>
                  <a:pt x="273683" y="213747"/>
                </a:lnTo>
                <a:lnTo>
                  <a:pt x="288638" y="171106"/>
                </a:lnTo>
                <a:lnTo>
                  <a:pt x="289559" y="124332"/>
                </a:lnTo>
                <a:lnTo>
                  <a:pt x="275704" y="79593"/>
                </a:lnTo>
                <a:lnTo>
                  <a:pt x="249523" y="42748"/>
                </a:lnTo>
                <a:lnTo>
                  <a:pt x="213747" y="15839"/>
                </a:lnTo>
                <a:lnTo>
                  <a:pt x="171106" y="909"/>
                </a:lnTo>
                <a:lnTo>
                  <a:pt x="124332" y="0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90601" y="568325"/>
            <a:ext cx="289560" cy="289560"/>
          </a:xfrm>
          <a:custGeom>
            <a:avLst/>
            <a:gdLst/>
            <a:ahLst/>
            <a:cxnLst/>
            <a:rect l="l" t="t" r="r" b="b"/>
            <a:pathLst>
              <a:path w="289559" h="289559">
                <a:moveTo>
                  <a:pt x="124307" y="0"/>
                </a:moveTo>
                <a:lnTo>
                  <a:pt x="79601" y="13843"/>
                </a:lnTo>
                <a:lnTo>
                  <a:pt x="42768" y="39999"/>
                </a:lnTo>
                <a:lnTo>
                  <a:pt x="15857" y="75758"/>
                </a:lnTo>
                <a:lnTo>
                  <a:pt x="918" y="118404"/>
                </a:lnTo>
                <a:lnTo>
                  <a:pt x="0" y="165226"/>
                </a:lnTo>
                <a:lnTo>
                  <a:pt x="13841" y="209904"/>
                </a:lnTo>
                <a:lnTo>
                  <a:pt x="40003" y="246712"/>
                </a:lnTo>
                <a:lnTo>
                  <a:pt x="75765" y="273601"/>
                </a:lnTo>
                <a:lnTo>
                  <a:pt x="118405" y="288524"/>
                </a:lnTo>
                <a:lnTo>
                  <a:pt x="165201" y="289432"/>
                </a:lnTo>
                <a:lnTo>
                  <a:pt x="209912" y="275639"/>
                </a:lnTo>
                <a:lnTo>
                  <a:pt x="246746" y="249496"/>
                </a:lnTo>
                <a:lnTo>
                  <a:pt x="273654" y="213738"/>
                </a:lnTo>
                <a:lnTo>
                  <a:pt x="288591" y="171105"/>
                </a:lnTo>
                <a:lnTo>
                  <a:pt x="289509" y="124332"/>
                </a:lnTo>
                <a:lnTo>
                  <a:pt x="275667" y="79593"/>
                </a:lnTo>
                <a:lnTo>
                  <a:pt x="249505" y="42748"/>
                </a:lnTo>
                <a:lnTo>
                  <a:pt x="213743" y="15839"/>
                </a:lnTo>
                <a:lnTo>
                  <a:pt x="171104" y="909"/>
                </a:lnTo>
                <a:lnTo>
                  <a:pt x="124307" y="0"/>
                </a:lnTo>
                <a:close/>
              </a:path>
            </a:pathLst>
          </a:custGeom>
          <a:solidFill>
            <a:srgbClr val="FFAA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4" name="object 14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7207039" y="9208452"/>
            <a:ext cx="1083405" cy="1078547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96890" cy="10293350"/>
            <a:chOff x="0" y="0"/>
            <a:chExt cx="18296890" cy="1029335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8296583" cy="10293309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270167" y="329171"/>
              <a:ext cx="17671415" cy="9629140"/>
            </a:xfrm>
            <a:custGeom>
              <a:avLst/>
              <a:gdLst/>
              <a:ahLst/>
              <a:cxnLst/>
              <a:rect l="l" t="t" r="r" b="b"/>
              <a:pathLst>
                <a:path w="17671415" h="9629140">
                  <a:moveTo>
                    <a:pt x="17671288" y="0"/>
                  </a:moveTo>
                  <a:lnTo>
                    <a:pt x="0" y="0"/>
                  </a:lnTo>
                  <a:lnTo>
                    <a:pt x="0" y="9628632"/>
                  </a:lnTo>
                  <a:lnTo>
                    <a:pt x="17671288" y="9628632"/>
                  </a:lnTo>
                  <a:lnTo>
                    <a:pt x="1767128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 descr="$PPTXTitle"/>
          <p:cNvSpPr txBox="1">
            <a:spLocks noGrp="1"/>
          </p:cNvSpPr>
          <p:nvPr>
            <p:ph type="title"/>
          </p:nvPr>
        </p:nvSpPr>
        <p:spPr>
          <a:xfrm>
            <a:off x="2728086" y="579882"/>
            <a:ext cx="12754610" cy="1778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1500" dirty="0"/>
              <a:t>CLUBS</a:t>
            </a:r>
            <a:r>
              <a:rPr sz="11500" spc="-705" dirty="0"/>
              <a:t> </a:t>
            </a:r>
            <a:r>
              <a:rPr sz="11500" spc="1225" dirty="0"/>
              <a:t>&amp;</a:t>
            </a:r>
            <a:r>
              <a:rPr sz="11500" spc="-705" dirty="0"/>
              <a:t> </a:t>
            </a:r>
            <a:r>
              <a:rPr sz="11500" spc="55" dirty="0"/>
              <a:t>DETAILS</a:t>
            </a:r>
            <a:endParaRPr sz="11500"/>
          </a:p>
        </p:txBody>
      </p:sp>
      <p:grpSp>
        <p:nvGrpSpPr>
          <p:cNvPr id="6" name="object 6"/>
          <p:cNvGrpSpPr/>
          <p:nvPr/>
        </p:nvGrpSpPr>
        <p:grpSpPr>
          <a:xfrm>
            <a:off x="5665215" y="2937255"/>
            <a:ext cx="6536055" cy="6271260"/>
            <a:chOff x="5665215" y="2937255"/>
            <a:chExt cx="6536055" cy="6271260"/>
          </a:xfrm>
        </p:grpSpPr>
        <p:sp>
          <p:nvSpPr>
            <p:cNvPr id="7" name="object 7"/>
            <p:cNvSpPr/>
            <p:nvPr/>
          </p:nvSpPr>
          <p:spPr>
            <a:xfrm>
              <a:off x="5665215" y="4212081"/>
              <a:ext cx="6536055" cy="4996815"/>
            </a:xfrm>
            <a:custGeom>
              <a:avLst/>
              <a:gdLst/>
              <a:ahLst/>
              <a:cxnLst/>
              <a:rect l="l" t="t" r="r" b="b"/>
              <a:pathLst>
                <a:path w="6536055" h="4996815">
                  <a:moveTo>
                    <a:pt x="6222111" y="0"/>
                  </a:moveTo>
                  <a:lnTo>
                    <a:pt x="313689" y="0"/>
                  </a:lnTo>
                  <a:lnTo>
                    <a:pt x="267425" y="3413"/>
                  </a:lnTo>
                  <a:lnTo>
                    <a:pt x="223237" y="13324"/>
                  </a:lnTo>
                  <a:lnTo>
                    <a:pt x="181618" y="29243"/>
                  </a:lnTo>
                  <a:lnTo>
                    <a:pt x="143058" y="50676"/>
                  </a:lnTo>
                  <a:lnTo>
                    <a:pt x="108048" y="77132"/>
                  </a:lnTo>
                  <a:lnTo>
                    <a:pt x="77077" y="108120"/>
                  </a:lnTo>
                  <a:lnTo>
                    <a:pt x="50638" y="143147"/>
                  </a:lnTo>
                  <a:lnTo>
                    <a:pt x="29219" y="181722"/>
                  </a:lnTo>
                  <a:lnTo>
                    <a:pt x="13313" y="223353"/>
                  </a:lnTo>
                  <a:lnTo>
                    <a:pt x="3410" y="267549"/>
                  </a:lnTo>
                  <a:lnTo>
                    <a:pt x="0" y="313816"/>
                  </a:lnTo>
                  <a:lnTo>
                    <a:pt x="0" y="4682617"/>
                  </a:lnTo>
                  <a:lnTo>
                    <a:pt x="3410" y="4728885"/>
                  </a:lnTo>
                  <a:lnTo>
                    <a:pt x="13313" y="4773078"/>
                  </a:lnTo>
                  <a:lnTo>
                    <a:pt x="29219" y="4814702"/>
                  </a:lnTo>
                  <a:lnTo>
                    <a:pt x="50638" y="4853269"/>
                  </a:lnTo>
                  <a:lnTo>
                    <a:pt x="77077" y="4888285"/>
                  </a:lnTo>
                  <a:lnTo>
                    <a:pt x="108048" y="4919262"/>
                  </a:lnTo>
                  <a:lnTo>
                    <a:pt x="143058" y="4945707"/>
                  </a:lnTo>
                  <a:lnTo>
                    <a:pt x="181618" y="4967130"/>
                  </a:lnTo>
                  <a:lnTo>
                    <a:pt x="223237" y="4983040"/>
                  </a:lnTo>
                  <a:lnTo>
                    <a:pt x="267425" y="4992946"/>
                  </a:lnTo>
                  <a:lnTo>
                    <a:pt x="313689" y="4996357"/>
                  </a:lnTo>
                  <a:lnTo>
                    <a:pt x="6222111" y="4996357"/>
                  </a:lnTo>
                  <a:lnTo>
                    <a:pt x="6268407" y="4992946"/>
                  </a:lnTo>
                  <a:lnTo>
                    <a:pt x="6312620" y="4983040"/>
                  </a:lnTo>
                  <a:lnTo>
                    <a:pt x="6354260" y="4967130"/>
                  </a:lnTo>
                  <a:lnTo>
                    <a:pt x="6392836" y="4945707"/>
                  </a:lnTo>
                  <a:lnTo>
                    <a:pt x="6427859" y="4919262"/>
                  </a:lnTo>
                  <a:lnTo>
                    <a:pt x="6458838" y="4888285"/>
                  </a:lnTo>
                  <a:lnTo>
                    <a:pt x="6485283" y="4853269"/>
                  </a:lnTo>
                  <a:lnTo>
                    <a:pt x="6506705" y="4814702"/>
                  </a:lnTo>
                  <a:lnTo>
                    <a:pt x="6522613" y="4773078"/>
                  </a:lnTo>
                  <a:lnTo>
                    <a:pt x="6532517" y="4728885"/>
                  </a:lnTo>
                  <a:lnTo>
                    <a:pt x="6535928" y="4682617"/>
                  </a:lnTo>
                  <a:lnTo>
                    <a:pt x="6535928" y="313816"/>
                  </a:lnTo>
                  <a:lnTo>
                    <a:pt x="6532517" y="267549"/>
                  </a:lnTo>
                  <a:lnTo>
                    <a:pt x="6522613" y="223353"/>
                  </a:lnTo>
                  <a:lnTo>
                    <a:pt x="6506705" y="181722"/>
                  </a:lnTo>
                  <a:lnTo>
                    <a:pt x="6485283" y="143147"/>
                  </a:lnTo>
                  <a:lnTo>
                    <a:pt x="6458838" y="108120"/>
                  </a:lnTo>
                  <a:lnTo>
                    <a:pt x="6427859" y="77132"/>
                  </a:lnTo>
                  <a:lnTo>
                    <a:pt x="6392836" y="50676"/>
                  </a:lnTo>
                  <a:lnTo>
                    <a:pt x="6354260" y="29243"/>
                  </a:lnTo>
                  <a:lnTo>
                    <a:pt x="6312620" y="13324"/>
                  </a:lnTo>
                  <a:lnTo>
                    <a:pt x="6268407" y="3413"/>
                  </a:lnTo>
                  <a:lnTo>
                    <a:pt x="6222111" y="0"/>
                  </a:lnTo>
                  <a:close/>
                </a:path>
              </a:pathLst>
            </a:custGeom>
            <a:solidFill>
              <a:srgbClr val="E63338">
                <a:alpha val="31764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6398259" y="2937255"/>
              <a:ext cx="4770755" cy="1664970"/>
            </a:xfrm>
            <a:custGeom>
              <a:avLst/>
              <a:gdLst/>
              <a:ahLst/>
              <a:cxnLst/>
              <a:rect l="l" t="t" r="r" b="b"/>
              <a:pathLst>
                <a:path w="4770755" h="1664970">
                  <a:moveTo>
                    <a:pt x="4456684" y="0"/>
                  </a:moveTo>
                  <a:lnTo>
                    <a:pt x="313816" y="0"/>
                  </a:lnTo>
                  <a:lnTo>
                    <a:pt x="267520" y="3410"/>
                  </a:lnTo>
                  <a:lnTo>
                    <a:pt x="223307" y="13314"/>
                  </a:lnTo>
                  <a:lnTo>
                    <a:pt x="181667" y="29222"/>
                  </a:lnTo>
                  <a:lnTo>
                    <a:pt x="143091" y="50644"/>
                  </a:lnTo>
                  <a:lnTo>
                    <a:pt x="108068" y="77089"/>
                  </a:lnTo>
                  <a:lnTo>
                    <a:pt x="77089" y="108068"/>
                  </a:lnTo>
                  <a:lnTo>
                    <a:pt x="50644" y="143091"/>
                  </a:lnTo>
                  <a:lnTo>
                    <a:pt x="29222" y="181667"/>
                  </a:lnTo>
                  <a:lnTo>
                    <a:pt x="13314" y="223307"/>
                  </a:lnTo>
                  <a:lnTo>
                    <a:pt x="3410" y="267520"/>
                  </a:lnTo>
                  <a:lnTo>
                    <a:pt x="0" y="313817"/>
                  </a:lnTo>
                  <a:lnTo>
                    <a:pt x="0" y="1351153"/>
                  </a:lnTo>
                  <a:lnTo>
                    <a:pt x="3410" y="1397449"/>
                  </a:lnTo>
                  <a:lnTo>
                    <a:pt x="13314" y="1441662"/>
                  </a:lnTo>
                  <a:lnTo>
                    <a:pt x="29222" y="1483302"/>
                  </a:lnTo>
                  <a:lnTo>
                    <a:pt x="50644" y="1521878"/>
                  </a:lnTo>
                  <a:lnTo>
                    <a:pt x="77089" y="1556901"/>
                  </a:lnTo>
                  <a:lnTo>
                    <a:pt x="108068" y="1587880"/>
                  </a:lnTo>
                  <a:lnTo>
                    <a:pt x="143091" y="1614325"/>
                  </a:lnTo>
                  <a:lnTo>
                    <a:pt x="181667" y="1635747"/>
                  </a:lnTo>
                  <a:lnTo>
                    <a:pt x="223307" y="1651655"/>
                  </a:lnTo>
                  <a:lnTo>
                    <a:pt x="267520" y="1661559"/>
                  </a:lnTo>
                  <a:lnTo>
                    <a:pt x="313816" y="1664970"/>
                  </a:lnTo>
                  <a:lnTo>
                    <a:pt x="4456684" y="1664970"/>
                  </a:lnTo>
                  <a:lnTo>
                    <a:pt x="4502951" y="1661559"/>
                  </a:lnTo>
                  <a:lnTo>
                    <a:pt x="4547147" y="1651655"/>
                  </a:lnTo>
                  <a:lnTo>
                    <a:pt x="4588778" y="1635747"/>
                  </a:lnTo>
                  <a:lnTo>
                    <a:pt x="4627353" y="1614325"/>
                  </a:lnTo>
                  <a:lnTo>
                    <a:pt x="4662380" y="1587880"/>
                  </a:lnTo>
                  <a:lnTo>
                    <a:pt x="4693368" y="1556901"/>
                  </a:lnTo>
                  <a:lnTo>
                    <a:pt x="4719824" y="1521878"/>
                  </a:lnTo>
                  <a:lnTo>
                    <a:pt x="4741257" y="1483302"/>
                  </a:lnTo>
                  <a:lnTo>
                    <a:pt x="4757176" y="1441662"/>
                  </a:lnTo>
                  <a:lnTo>
                    <a:pt x="4767087" y="1397449"/>
                  </a:lnTo>
                  <a:lnTo>
                    <a:pt x="4770500" y="1351153"/>
                  </a:lnTo>
                  <a:lnTo>
                    <a:pt x="4770500" y="313817"/>
                  </a:lnTo>
                  <a:lnTo>
                    <a:pt x="4767087" y="267520"/>
                  </a:lnTo>
                  <a:lnTo>
                    <a:pt x="4757176" y="223307"/>
                  </a:lnTo>
                  <a:lnTo>
                    <a:pt x="4741257" y="181667"/>
                  </a:lnTo>
                  <a:lnTo>
                    <a:pt x="4719824" y="143091"/>
                  </a:lnTo>
                  <a:lnTo>
                    <a:pt x="4693368" y="108068"/>
                  </a:lnTo>
                  <a:lnTo>
                    <a:pt x="4662380" y="77089"/>
                  </a:lnTo>
                  <a:lnTo>
                    <a:pt x="4627353" y="50644"/>
                  </a:lnTo>
                  <a:lnTo>
                    <a:pt x="4588778" y="29222"/>
                  </a:lnTo>
                  <a:lnTo>
                    <a:pt x="4547147" y="13314"/>
                  </a:lnTo>
                  <a:lnTo>
                    <a:pt x="4502951" y="3410"/>
                  </a:lnTo>
                  <a:lnTo>
                    <a:pt x="4456684" y="0"/>
                  </a:lnTo>
                  <a:close/>
                </a:path>
              </a:pathLst>
            </a:custGeom>
            <a:solidFill>
              <a:srgbClr val="E6333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7098283" y="2835359"/>
            <a:ext cx="3348990" cy="15220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001394" marR="5080" indent="-989330">
              <a:lnSpc>
                <a:spcPct val="109100"/>
              </a:lnSpc>
              <a:spcBef>
                <a:spcPts val="95"/>
              </a:spcBef>
            </a:pPr>
            <a:r>
              <a:rPr sz="4500" b="1" spc="-10" dirty="0">
                <a:solidFill>
                  <a:srgbClr val="003E51"/>
                </a:solidFill>
                <a:latin typeface="Tahoma"/>
                <a:cs typeface="Tahoma"/>
              </a:rPr>
              <a:t>Afterschool </a:t>
            </a:r>
            <a:r>
              <a:rPr sz="4500" b="1" spc="100" dirty="0">
                <a:solidFill>
                  <a:srgbClr val="003E51"/>
                </a:solidFill>
                <a:latin typeface="Tahoma"/>
                <a:cs typeface="Tahoma"/>
              </a:rPr>
              <a:t>Club</a:t>
            </a:r>
            <a:endParaRPr sz="4500">
              <a:latin typeface="Tahoma"/>
              <a:cs typeface="Tahoma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270167" y="1679813"/>
            <a:ext cx="18020665" cy="8607425"/>
            <a:chOff x="270167" y="1679813"/>
            <a:chExt cx="18020665" cy="8607425"/>
          </a:xfrm>
        </p:grpSpPr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70167" y="8310867"/>
              <a:ext cx="3311271" cy="1646936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469380" y="4866767"/>
              <a:ext cx="2697226" cy="441960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469380" y="5426075"/>
              <a:ext cx="5427218" cy="441960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469380" y="5984113"/>
              <a:ext cx="923544" cy="441960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469380" y="6543420"/>
              <a:ext cx="3470275" cy="441960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779761" y="6799452"/>
              <a:ext cx="123443" cy="21336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0015982" y="6543420"/>
              <a:ext cx="2132329" cy="441960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469380" y="7102729"/>
              <a:ext cx="4746752" cy="441960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469380" y="7660208"/>
              <a:ext cx="5652008" cy="442264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982322" y="7916416"/>
              <a:ext cx="123443" cy="21350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469380" y="8220202"/>
              <a:ext cx="3314573" cy="441960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16367045" y="1679813"/>
              <a:ext cx="343535" cy="343535"/>
            </a:xfrm>
            <a:custGeom>
              <a:avLst/>
              <a:gdLst/>
              <a:ahLst/>
              <a:cxnLst/>
              <a:rect l="l" t="t" r="r" b="b"/>
              <a:pathLst>
                <a:path w="343534" h="343535">
                  <a:moveTo>
                    <a:pt x="180324" y="0"/>
                  </a:moveTo>
                  <a:lnTo>
                    <a:pt x="136515" y="3364"/>
                  </a:lnTo>
                  <a:lnTo>
                    <a:pt x="94455" y="18018"/>
                  </a:lnTo>
                  <a:lnTo>
                    <a:pt x="56467" y="44084"/>
                  </a:lnTo>
                  <a:lnTo>
                    <a:pt x="26661" y="79259"/>
                  </a:lnTo>
                  <a:lnTo>
                    <a:pt x="7802" y="119616"/>
                  </a:lnTo>
                  <a:lnTo>
                    <a:pt x="0" y="162845"/>
                  </a:lnTo>
                  <a:lnTo>
                    <a:pt x="3362" y="206635"/>
                  </a:lnTo>
                  <a:lnTo>
                    <a:pt x="17999" y="248675"/>
                  </a:lnTo>
                  <a:lnTo>
                    <a:pt x="44021" y="286654"/>
                  </a:lnTo>
                  <a:lnTo>
                    <a:pt x="79196" y="316469"/>
                  </a:lnTo>
                  <a:lnTo>
                    <a:pt x="119558" y="335347"/>
                  </a:lnTo>
                  <a:lnTo>
                    <a:pt x="162798" y="343169"/>
                  </a:lnTo>
                  <a:lnTo>
                    <a:pt x="206609" y="339816"/>
                  </a:lnTo>
                  <a:lnTo>
                    <a:pt x="248685" y="325166"/>
                  </a:lnTo>
                  <a:lnTo>
                    <a:pt x="286718" y="299100"/>
                  </a:lnTo>
                  <a:lnTo>
                    <a:pt x="316479" y="263925"/>
                  </a:lnTo>
                  <a:lnTo>
                    <a:pt x="335321" y="223564"/>
                  </a:lnTo>
                  <a:lnTo>
                    <a:pt x="343122" y="180324"/>
                  </a:lnTo>
                  <a:lnTo>
                    <a:pt x="339757" y="136512"/>
                  </a:lnTo>
                  <a:lnTo>
                    <a:pt x="325103" y="94436"/>
                  </a:lnTo>
                  <a:lnTo>
                    <a:pt x="299037" y="56403"/>
                  </a:lnTo>
                  <a:lnTo>
                    <a:pt x="263906" y="26642"/>
                  </a:lnTo>
                  <a:lnTo>
                    <a:pt x="223561" y="7800"/>
                  </a:lnTo>
                  <a:lnTo>
                    <a:pt x="180324" y="0"/>
                  </a:lnTo>
                  <a:close/>
                </a:path>
              </a:pathLst>
            </a:custGeom>
            <a:solidFill>
              <a:srgbClr val="F9DF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16924099" y="2054002"/>
              <a:ext cx="595630" cy="595630"/>
            </a:xfrm>
            <a:custGeom>
              <a:avLst/>
              <a:gdLst/>
              <a:ahLst/>
              <a:cxnLst/>
              <a:rect l="l" t="t" r="r" b="b"/>
              <a:pathLst>
                <a:path w="595630" h="595630">
                  <a:moveTo>
                    <a:pt x="312753" y="0"/>
                  </a:moveTo>
                  <a:lnTo>
                    <a:pt x="267017" y="1169"/>
                  </a:lnTo>
                  <a:lnTo>
                    <a:pt x="221791" y="9353"/>
                  </a:lnTo>
                  <a:lnTo>
                    <a:pt x="177941" y="24595"/>
                  </a:lnTo>
                  <a:lnTo>
                    <a:pt x="136334" y="46937"/>
                  </a:lnTo>
                  <a:lnTo>
                    <a:pt x="97837" y="76422"/>
                  </a:lnTo>
                  <a:lnTo>
                    <a:pt x="64602" y="111695"/>
                  </a:lnTo>
                  <a:lnTo>
                    <a:pt x="38156" y="150795"/>
                  </a:lnTo>
                  <a:lnTo>
                    <a:pt x="18544" y="192855"/>
                  </a:lnTo>
                  <a:lnTo>
                    <a:pt x="5810" y="237007"/>
                  </a:lnTo>
                  <a:lnTo>
                    <a:pt x="0" y="282384"/>
                  </a:lnTo>
                  <a:lnTo>
                    <a:pt x="1158" y="328119"/>
                  </a:lnTo>
                  <a:lnTo>
                    <a:pt x="9329" y="373346"/>
                  </a:lnTo>
                  <a:lnTo>
                    <a:pt x="24559" y="417196"/>
                  </a:lnTo>
                  <a:lnTo>
                    <a:pt x="46892" y="458803"/>
                  </a:lnTo>
                  <a:lnTo>
                    <a:pt x="76374" y="497300"/>
                  </a:lnTo>
                  <a:lnTo>
                    <a:pt x="111678" y="530535"/>
                  </a:lnTo>
                  <a:lnTo>
                    <a:pt x="150796" y="556981"/>
                  </a:lnTo>
                  <a:lnTo>
                    <a:pt x="192863" y="576593"/>
                  </a:lnTo>
                  <a:lnTo>
                    <a:pt x="237014" y="589327"/>
                  </a:lnTo>
                  <a:lnTo>
                    <a:pt x="282384" y="595137"/>
                  </a:lnTo>
                  <a:lnTo>
                    <a:pt x="328108" y="593979"/>
                  </a:lnTo>
                  <a:lnTo>
                    <a:pt x="373322" y="585808"/>
                  </a:lnTo>
                  <a:lnTo>
                    <a:pt x="417161" y="570578"/>
                  </a:lnTo>
                  <a:lnTo>
                    <a:pt x="458759" y="548244"/>
                  </a:lnTo>
                  <a:lnTo>
                    <a:pt x="497252" y="518763"/>
                  </a:lnTo>
                  <a:lnTo>
                    <a:pt x="530487" y="483459"/>
                  </a:lnTo>
                  <a:lnTo>
                    <a:pt x="556933" y="444341"/>
                  </a:lnTo>
                  <a:lnTo>
                    <a:pt x="576545" y="402274"/>
                  </a:lnTo>
                  <a:lnTo>
                    <a:pt x="589279" y="358123"/>
                  </a:lnTo>
                  <a:lnTo>
                    <a:pt x="595090" y="312753"/>
                  </a:lnTo>
                  <a:lnTo>
                    <a:pt x="593932" y="267028"/>
                  </a:lnTo>
                  <a:lnTo>
                    <a:pt x="585760" y="221815"/>
                  </a:lnTo>
                  <a:lnTo>
                    <a:pt x="570530" y="177976"/>
                  </a:lnTo>
                  <a:lnTo>
                    <a:pt x="548197" y="136378"/>
                  </a:lnTo>
                  <a:lnTo>
                    <a:pt x="518715" y="97885"/>
                  </a:lnTo>
                  <a:lnTo>
                    <a:pt x="483442" y="64619"/>
                  </a:lnTo>
                  <a:lnTo>
                    <a:pt x="444342" y="38155"/>
                  </a:lnTo>
                  <a:lnTo>
                    <a:pt x="402282" y="18535"/>
                  </a:lnTo>
                  <a:lnTo>
                    <a:pt x="358130" y="5803"/>
                  </a:lnTo>
                  <a:lnTo>
                    <a:pt x="312753" y="0"/>
                  </a:lnTo>
                  <a:close/>
                </a:path>
              </a:pathLst>
            </a:custGeom>
            <a:solidFill>
              <a:srgbClr val="003E5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16275028" y="2384531"/>
              <a:ext cx="296545" cy="296545"/>
            </a:xfrm>
            <a:custGeom>
              <a:avLst/>
              <a:gdLst/>
              <a:ahLst/>
              <a:cxnLst/>
              <a:rect l="l" t="t" r="r" b="b"/>
              <a:pathLst>
                <a:path w="296544" h="296544">
                  <a:moveTo>
                    <a:pt x="132825" y="0"/>
                  </a:moveTo>
                  <a:lnTo>
                    <a:pt x="88318" y="11704"/>
                  </a:lnTo>
                  <a:lnTo>
                    <a:pt x="48280" y="37612"/>
                  </a:lnTo>
                  <a:lnTo>
                    <a:pt x="18470" y="74785"/>
                  </a:lnTo>
                  <a:lnTo>
                    <a:pt x="2316" y="117860"/>
                  </a:lnTo>
                  <a:lnTo>
                    <a:pt x="0" y="163378"/>
                  </a:lnTo>
                  <a:lnTo>
                    <a:pt x="11704" y="207885"/>
                  </a:lnTo>
                  <a:lnTo>
                    <a:pt x="37612" y="247924"/>
                  </a:lnTo>
                  <a:lnTo>
                    <a:pt x="74785" y="277733"/>
                  </a:lnTo>
                  <a:lnTo>
                    <a:pt x="117860" y="293888"/>
                  </a:lnTo>
                  <a:lnTo>
                    <a:pt x="163378" y="296204"/>
                  </a:lnTo>
                  <a:lnTo>
                    <a:pt x="207885" y="284500"/>
                  </a:lnTo>
                  <a:lnTo>
                    <a:pt x="247924" y="258592"/>
                  </a:lnTo>
                  <a:lnTo>
                    <a:pt x="277782" y="221418"/>
                  </a:lnTo>
                  <a:lnTo>
                    <a:pt x="293943" y="178344"/>
                  </a:lnTo>
                  <a:lnTo>
                    <a:pt x="296241" y="132825"/>
                  </a:lnTo>
                  <a:lnTo>
                    <a:pt x="284512" y="88318"/>
                  </a:lnTo>
                  <a:lnTo>
                    <a:pt x="258592" y="48280"/>
                  </a:lnTo>
                  <a:lnTo>
                    <a:pt x="221418" y="18470"/>
                  </a:lnTo>
                  <a:lnTo>
                    <a:pt x="178344" y="2316"/>
                  </a:lnTo>
                  <a:lnTo>
                    <a:pt x="132825" y="0"/>
                  </a:lnTo>
                  <a:close/>
                </a:path>
              </a:pathLst>
            </a:custGeom>
            <a:solidFill>
              <a:srgbClr val="E6333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7207040" y="9208452"/>
              <a:ext cx="1083405" cy="1078547"/>
            </a:xfrm>
            <a:prstGeom prst="rect">
              <a:avLst/>
            </a:prstGeom>
          </p:spPr>
        </p:pic>
      </p:grpSp>
      <p:sp>
        <p:nvSpPr>
          <p:cNvPr id="26" name="object 26"/>
          <p:cNvSpPr txBox="1"/>
          <p:nvPr/>
        </p:nvSpPr>
        <p:spPr>
          <a:xfrm>
            <a:off x="6142735" y="4717516"/>
            <a:ext cx="154940" cy="3378835"/>
          </a:xfrm>
          <a:prstGeom prst="rect">
            <a:avLst/>
          </a:prstGeom>
        </p:spPr>
        <p:txBody>
          <a:bodyPr vert="horz" wrap="square" lIns="0" tIns="12953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19"/>
              </a:spcBef>
            </a:pPr>
            <a:r>
              <a:rPr sz="2900" spc="-50" dirty="0">
                <a:latin typeface="Arial MT"/>
                <a:cs typeface="Arial MT"/>
              </a:rPr>
              <a:t>•</a:t>
            </a:r>
            <a:endParaRPr sz="29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925"/>
              </a:spcBef>
            </a:pPr>
            <a:r>
              <a:rPr sz="2900" spc="-50" dirty="0">
                <a:latin typeface="Arial MT"/>
                <a:cs typeface="Arial MT"/>
              </a:rPr>
              <a:t>•</a:t>
            </a:r>
            <a:endParaRPr sz="29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985"/>
              </a:spcBef>
            </a:pPr>
            <a:endParaRPr sz="29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2900" spc="-50" dirty="0">
                <a:latin typeface="Arial MT"/>
                <a:cs typeface="Arial MT"/>
              </a:rPr>
              <a:t>•</a:t>
            </a:r>
            <a:endParaRPr sz="29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980"/>
              </a:spcBef>
            </a:pPr>
            <a:endParaRPr sz="29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2900" spc="-50" dirty="0">
                <a:latin typeface="Arial MT"/>
                <a:cs typeface="Arial MT"/>
              </a:rPr>
              <a:t>•</a:t>
            </a:r>
            <a:endParaRPr sz="29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0"/>
                </a:moveTo>
                <a:lnTo>
                  <a:pt x="0" y="0"/>
                </a:lnTo>
                <a:lnTo>
                  <a:pt x="0" y="10287000"/>
                </a:lnTo>
                <a:lnTo>
                  <a:pt x="18288000" y="10287000"/>
                </a:lnTo>
                <a:lnTo>
                  <a:pt x="18288000" y="0"/>
                </a:lnTo>
                <a:close/>
              </a:path>
            </a:pathLst>
          </a:custGeom>
          <a:solidFill>
            <a:srgbClr val="E63338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0" y="2433718"/>
            <a:ext cx="3211830" cy="7848600"/>
            <a:chOff x="0" y="2433718"/>
            <a:chExt cx="3211830" cy="7848600"/>
          </a:xfrm>
        </p:grpSpPr>
        <p:sp>
          <p:nvSpPr>
            <p:cNvPr id="4" name="object 4"/>
            <p:cNvSpPr/>
            <p:nvPr/>
          </p:nvSpPr>
          <p:spPr>
            <a:xfrm>
              <a:off x="0" y="2433718"/>
              <a:ext cx="2581910" cy="5695315"/>
            </a:xfrm>
            <a:custGeom>
              <a:avLst/>
              <a:gdLst/>
              <a:ahLst/>
              <a:cxnLst/>
              <a:rect l="l" t="t" r="r" b="b"/>
              <a:pathLst>
                <a:path w="2581910" h="5695315">
                  <a:moveTo>
                    <a:pt x="102012" y="0"/>
                  </a:moveTo>
                  <a:lnTo>
                    <a:pt x="0" y="30"/>
                  </a:lnTo>
                  <a:lnTo>
                    <a:pt x="0" y="5692656"/>
                  </a:lnTo>
                  <a:lnTo>
                    <a:pt x="185097" y="5695041"/>
                  </a:lnTo>
                  <a:lnTo>
                    <a:pt x="361061" y="5685207"/>
                  </a:lnTo>
                  <a:lnTo>
                    <a:pt x="533887" y="5663089"/>
                  </a:lnTo>
                  <a:lnTo>
                    <a:pt x="702789" y="5628272"/>
                  </a:lnTo>
                  <a:lnTo>
                    <a:pt x="866983" y="5580342"/>
                  </a:lnTo>
                  <a:lnTo>
                    <a:pt x="1025684" y="5518884"/>
                  </a:lnTo>
                  <a:lnTo>
                    <a:pt x="1140632" y="5463664"/>
                  </a:lnTo>
                  <a:lnTo>
                    <a:pt x="1251718" y="5400426"/>
                  </a:lnTo>
                  <a:lnTo>
                    <a:pt x="1382936" y="5307936"/>
                  </a:lnTo>
                  <a:lnTo>
                    <a:pt x="1509194" y="5201625"/>
                  </a:lnTo>
                  <a:lnTo>
                    <a:pt x="1630155" y="5082517"/>
                  </a:lnTo>
                  <a:lnTo>
                    <a:pt x="1745484" y="4951637"/>
                  </a:lnTo>
                  <a:lnTo>
                    <a:pt x="1881218" y="4773046"/>
                  </a:lnTo>
                  <a:lnTo>
                    <a:pt x="2006975" y="4579666"/>
                  </a:lnTo>
                  <a:lnTo>
                    <a:pt x="2122102" y="4373500"/>
                  </a:lnTo>
                  <a:lnTo>
                    <a:pt x="2225945" y="4156549"/>
                  </a:lnTo>
                  <a:lnTo>
                    <a:pt x="2317850" y="3930815"/>
                  </a:lnTo>
                  <a:lnTo>
                    <a:pt x="2411457" y="3651161"/>
                  </a:lnTo>
                  <a:lnTo>
                    <a:pt x="2474796" y="3413154"/>
                  </a:lnTo>
                  <a:lnTo>
                    <a:pt x="2524104" y="3172771"/>
                  </a:lnTo>
                  <a:lnTo>
                    <a:pt x="2558726" y="2932014"/>
                  </a:lnTo>
                  <a:lnTo>
                    <a:pt x="2578009" y="2692887"/>
                  </a:lnTo>
                  <a:lnTo>
                    <a:pt x="2581299" y="2457390"/>
                  </a:lnTo>
                  <a:lnTo>
                    <a:pt x="2567942" y="2227526"/>
                  </a:lnTo>
                  <a:lnTo>
                    <a:pt x="2544830" y="2049035"/>
                  </a:lnTo>
                  <a:lnTo>
                    <a:pt x="2510310" y="1876457"/>
                  </a:lnTo>
                  <a:lnTo>
                    <a:pt x="2464048" y="1710815"/>
                  </a:lnTo>
                  <a:lnTo>
                    <a:pt x="2405709" y="1553135"/>
                  </a:lnTo>
                  <a:lnTo>
                    <a:pt x="2353827" y="1440716"/>
                  </a:lnTo>
                  <a:lnTo>
                    <a:pt x="2294821" y="1333785"/>
                  </a:lnTo>
                  <a:lnTo>
                    <a:pt x="2228551" y="1232774"/>
                  </a:lnTo>
                  <a:lnTo>
                    <a:pt x="2154876" y="1138115"/>
                  </a:lnTo>
                  <a:lnTo>
                    <a:pt x="1968117" y="945959"/>
                  </a:lnTo>
                  <a:lnTo>
                    <a:pt x="1768978" y="768844"/>
                  </a:lnTo>
                  <a:lnTo>
                    <a:pt x="1539936" y="590189"/>
                  </a:lnTo>
                  <a:lnTo>
                    <a:pt x="1330431" y="446908"/>
                  </a:lnTo>
                  <a:lnTo>
                    <a:pt x="1153056" y="339861"/>
                  </a:lnTo>
                  <a:lnTo>
                    <a:pt x="968868" y="242565"/>
                  </a:lnTo>
                  <a:lnTo>
                    <a:pt x="779594" y="157801"/>
                  </a:lnTo>
                  <a:lnTo>
                    <a:pt x="635339" y="104127"/>
                  </a:lnTo>
                  <a:lnTo>
                    <a:pt x="489923" y="60242"/>
                  </a:lnTo>
                  <a:lnTo>
                    <a:pt x="344075" y="27319"/>
                  </a:lnTo>
                  <a:lnTo>
                    <a:pt x="198522" y="6534"/>
                  </a:lnTo>
                  <a:lnTo>
                    <a:pt x="102012" y="0"/>
                  </a:lnTo>
                  <a:close/>
                </a:path>
              </a:pathLst>
            </a:custGeom>
            <a:solidFill>
              <a:srgbClr val="FFB6B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0" y="6979217"/>
              <a:ext cx="3211830" cy="3302635"/>
            </a:xfrm>
            <a:custGeom>
              <a:avLst/>
              <a:gdLst/>
              <a:ahLst/>
              <a:cxnLst/>
              <a:rect l="l" t="t" r="r" b="b"/>
              <a:pathLst>
                <a:path w="3211830" h="3302634">
                  <a:moveTo>
                    <a:pt x="1629482" y="0"/>
                  </a:moveTo>
                  <a:lnTo>
                    <a:pt x="1474721" y="13321"/>
                  </a:lnTo>
                  <a:lnTo>
                    <a:pt x="1295400" y="43103"/>
                  </a:lnTo>
                  <a:lnTo>
                    <a:pt x="1150860" y="77027"/>
                  </a:lnTo>
                  <a:lnTo>
                    <a:pt x="1002434" y="121495"/>
                  </a:lnTo>
                  <a:lnTo>
                    <a:pt x="854379" y="177057"/>
                  </a:lnTo>
                  <a:lnTo>
                    <a:pt x="757982" y="220535"/>
                  </a:lnTo>
                  <a:lnTo>
                    <a:pt x="664903" y="269351"/>
                  </a:lnTo>
                  <a:lnTo>
                    <a:pt x="576401" y="323668"/>
                  </a:lnTo>
                  <a:lnTo>
                    <a:pt x="493738" y="383651"/>
                  </a:lnTo>
                  <a:lnTo>
                    <a:pt x="418174" y="449462"/>
                  </a:lnTo>
                  <a:lnTo>
                    <a:pt x="350970" y="521264"/>
                  </a:lnTo>
                  <a:lnTo>
                    <a:pt x="320898" y="559463"/>
                  </a:lnTo>
                  <a:lnTo>
                    <a:pt x="293388" y="599221"/>
                  </a:lnTo>
                  <a:lnTo>
                    <a:pt x="268599" y="640558"/>
                  </a:lnTo>
                  <a:lnTo>
                    <a:pt x="55349" y="912170"/>
                  </a:lnTo>
                  <a:lnTo>
                    <a:pt x="0" y="994013"/>
                  </a:lnTo>
                  <a:lnTo>
                    <a:pt x="0" y="2354007"/>
                  </a:lnTo>
                  <a:lnTo>
                    <a:pt x="65829" y="2467063"/>
                  </a:lnTo>
                  <a:lnTo>
                    <a:pt x="140831" y="2577052"/>
                  </a:lnTo>
                  <a:lnTo>
                    <a:pt x="223731" y="2682134"/>
                  </a:lnTo>
                  <a:lnTo>
                    <a:pt x="313924" y="2781686"/>
                  </a:lnTo>
                  <a:lnTo>
                    <a:pt x="410807" y="2875086"/>
                  </a:lnTo>
                  <a:lnTo>
                    <a:pt x="513773" y="2961714"/>
                  </a:lnTo>
                  <a:lnTo>
                    <a:pt x="622218" y="3040948"/>
                  </a:lnTo>
                  <a:lnTo>
                    <a:pt x="735537" y="3112165"/>
                  </a:lnTo>
                  <a:lnTo>
                    <a:pt x="853126" y="3174744"/>
                  </a:lnTo>
                  <a:lnTo>
                    <a:pt x="967844" y="3225402"/>
                  </a:lnTo>
                  <a:lnTo>
                    <a:pt x="1045388" y="3251594"/>
                  </a:lnTo>
                  <a:lnTo>
                    <a:pt x="1125495" y="3272281"/>
                  </a:lnTo>
                  <a:lnTo>
                    <a:pt x="1249792" y="3293274"/>
                  </a:lnTo>
                  <a:lnTo>
                    <a:pt x="1378135" y="3302609"/>
                  </a:lnTo>
                  <a:lnTo>
                    <a:pt x="1509495" y="3300723"/>
                  </a:lnTo>
                  <a:lnTo>
                    <a:pt x="1642839" y="3288052"/>
                  </a:lnTo>
                  <a:lnTo>
                    <a:pt x="1777138" y="3265035"/>
                  </a:lnTo>
                  <a:lnTo>
                    <a:pt x="1911359" y="3232107"/>
                  </a:lnTo>
                  <a:lnTo>
                    <a:pt x="2044471" y="3189704"/>
                  </a:lnTo>
                  <a:lnTo>
                    <a:pt x="2175445" y="3138265"/>
                  </a:lnTo>
                  <a:lnTo>
                    <a:pt x="2303248" y="3078225"/>
                  </a:lnTo>
                  <a:lnTo>
                    <a:pt x="2426850" y="3010022"/>
                  </a:lnTo>
                  <a:lnTo>
                    <a:pt x="2545219" y="2934092"/>
                  </a:lnTo>
                  <a:lnTo>
                    <a:pt x="2657325" y="2850872"/>
                  </a:lnTo>
                  <a:lnTo>
                    <a:pt x="2762136" y="2760798"/>
                  </a:lnTo>
                  <a:lnTo>
                    <a:pt x="2858621" y="2664308"/>
                  </a:lnTo>
                  <a:lnTo>
                    <a:pt x="2945750" y="2561837"/>
                  </a:lnTo>
                  <a:lnTo>
                    <a:pt x="3022491" y="2453824"/>
                  </a:lnTo>
                  <a:lnTo>
                    <a:pt x="3067372" y="2378951"/>
                  </a:lnTo>
                  <a:lnTo>
                    <a:pt x="3106872" y="2301939"/>
                  </a:lnTo>
                  <a:lnTo>
                    <a:pt x="3140686" y="2222915"/>
                  </a:lnTo>
                  <a:lnTo>
                    <a:pt x="3168509" y="2142011"/>
                  </a:lnTo>
                  <a:lnTo>
                    <a:pt x="3190035" y="2059354"/>
                  </a:lnTo>
                  <a:lnTo>
                    <a:pt x="3204958" y="1975075"/>
                  </a:lnTo>
                  <a:lnTo>
                    <a:pt x="3211365" y="1895127"/>
                  </a:lnTo>
                  <a:lnTo>
                    <a:pt x="3211803" y="1813011"/>
                  </a:lnTo>
                  <a:lnTo>
                    <a:pt x="3201735" y="1686510"/>
                  </a:lnTo>
                  <a:lnTo>
                    <a:pt x="3179439" y="1557025"/>
                  </a:lnTo>
                  <a:lnTo>
                    <a:pt x="3145639" y="1425692"/>
                  </a:lnTo>
                  <a:lnTo>
                    <a:pt x="3101055" y="1293648"/>
                  </a:lnTo>
                  <a:lnTo>
                    <a:pt x="3046411" y="1162028"/>
                  </a:lnTo>
                  <a:lnTo>
                    <a:pt x="2982429" y="1031968"/>
                  </a:lnTo>
                  <a:lnTo>
                    <a:pt x="2909830" y="904604"/>
                  </a:lnTo>
                  <a:lnTo>
                    <a:pt x="2829338" y="781072"/>
                  </a:lnTo>
                  <a:lnTo>
                    <a:pt x="2741674" y="662507"/>
                  </a:lnTo>
                  <a:lnTo>
                    <a:pt x="2647560" y="550047"/>
                  </a:lnTo>
                  <a:lnTo>
                    <a:pt x="2547719" y="444826"/>
                  </a:lnTo>
                  <a:lnTo>
                    <a:pt x="2442874" y="347981"/>
                  </a:lnTo>
                  <a:lnTo>
                    <a:pt x="2333745" y="260647"/>
                  </a:lnTo>
                  <a:lnTo>
                    <a:pt x="2221056" y="183961"/>
                  </a:lnTo>
                  <a:lnTo>
                    <a:pt x="2105529" y="119058"/>
                  </a:lnTo>
                  <a:lnTo>
                    <a:pt x="2027290" y="82897"/>
                  </a:lnTo>
                  <a:lnTo>
                    <a:pt x="1948326" y="52814"/>
                  </a:lnTo>
                  <a:lnTo>
                    <a:pt x="1868848" y="29146"/>
                  </a:lnTo>
                  <a:lnTo>
                    <a:pt x="1789073" y="12230"/>
                  </a:lnTo>
                  <a:lnTo>
                    <a:pt x="1709212" y="2403"/>
                  </a:lnTo>
                  <a:lnTo>
                    <a:pt x="1629482" y="0"/>
                  </a:lnTo>
                  <a:close/>
                </a:path>
              </a:pathLst>
            </a:custGeom>
            <a:solidFill>
              <a:srgbClr val="003E5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7060" y="-3"/>
            <a:ext cx="218478" cy="160770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105501" y="110326"/>
            <a:ext cx="218372" cy="226554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578659" y="603531"/>
            <a:ext cx="218372" cy="226554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245820" y="1167013"/>
            <a:ext cx="218584" cy="226554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421317" y="814784"/>
            <a:ext cx="218584" cy="226554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772627" y="462555"/>
            <a:ext cx="218584" cy="226554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334470" y="427417"/>
            <a:ext cx="218584" cy="226554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2948124" y="1061316"/>
            <a:ext cx="218584" cy="226554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842875" y="1624939"/>
            <a:ext cx="218584" cy="226554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964934" y="1660077"/>
            <a:ext cx="218372" cy="226554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876320" y="603531"/>
            <a:ext cx="218372" cy="226554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946497" y="1378265"/>
            <a:ext cx="218478" cy="226554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16604" y="39908"/>
            <a:ext cx="218584" cy="226554"/>
          </a:xfrm>
          <a:prstGeom prst="rect">
            <a:avLst/>
          </a:prstGeom>
        </p:spPr>
      </p:pic>
      <p:pic>
        <p:nvPicPr>
          <p:cNvPr id="19" name="object 19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508411" y="39908"/>
            <a:ext cx="218478" cy="226554"/>
          </a:xfrm>
          <a:prstGeom prst="rect">
            <a:avLst/>
          </a:prstGeom>
        </p:spPr>
      </p:pic>
      <p:pic>
        <p:nvPicPr>
          <p:cNvPr id="20" name="object 20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3931525" y="-3"/>
            <a:ext cx="218584" cy="125632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3158903" y="-3"/>
            <a:ext cx="218478" cy="125632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528615" y="532972"/>
            <a:ext cx="218372" cy="226554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107092" y="321720"/>
            <a:ext cx="218584" cy="226554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826206" y="779646"/>
            <a:ext cx="218372" cy="226554"/>
          </a:xfrm>
          <a:prstGeom prst="rect">
            <a:avLst/>
          </a:prstGeom>
        </p:spPr>
      </p:pic>
      <p:pic>
        <p:nvPicPr>
          <p:cNvPr id="25" name="object 2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791064" y="1624939"/>
            <a:ext cx="218584" cy="226554"/>
          </a:xfrm>
          <a:prstGeom prst="rect">
            <a:avLst/>
          </a:prstGeom>
        </p:spPr>
      </p:pic>
      <p:pic>
        <p:nvPicPr>
          <p:cNvPr id="26" name="object 2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388049" y="1801054"/>
            <a:ext cx="218372" cy="226554"/>
          </a:xfrm>
          <a:prstGeom prst="rect">
            <a:avLst/>
          </a:prstGeom>
        </p:spPr>
      </p:pic>
      <p:pic>
        <p:nvPicPr>
          <p:cNvPr id="27" name="object 27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4142304" y="2293976"/>
            <a:ext cx="218478" cy="226696"/>
          </a:xfrm>
          <a:prstGeom prst="rect">
            <a:avLst/>
          </a:prstGeom>
        </p:spPr>
      </p:pic>
      <p:pic>
        <p:nvPicPr>
          <p:cNvPr id="28" name="object 2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229222" y="2364535"/>
            <a:ext cx="218584" cy="226554"/>
          </a:xfrm>
          <a:prstGeom prst="rect">
            <a:avLst/>
          </a:prstGeom>
        </p:spPr>
      </p:pic>
      <p:pic>
        <p:nvPicPr>
          <p:cNvPr id="29" name="object 29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3158903" y="2963296"/>
            <a:ext cx="218478" cy="226554"/>
          </a:xfrm>
          <a:prstGeom prst="rect">
            <a:avLst/>
          </a:prstGeom>
        </p:spPr>
      </p:pic>
      <p:pic>
        <p:nvPicPr>
          <p:cNvPr id="30" name="object 30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2210785" y="3702892"/>
            <a:ext cx="218372" cy="226554"/>
          </a:xfrm>
          <a:prstGeom prst="rect">
            <a:avLst/>
          </a:prstGeom>
        </p:spPr>
      </p:pic>
      <p:pic>
        <p:nvPicPr>
          <p:cNvPr id="31" name="object 31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2386281" y="4442629"/>
            <a:ext cx="218478" cy="226554"/>
          </a:xfrm>
          <a:prstGeom prst="rect">
            <a:avLst/>
          </a:prstGeom>
        </p:spPr>
      </p:pic>
      <p:pic>
        <p:nvPicPr>
          <p:cNvPr id="32" name="object 32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2597060" y="4055121"/>
            <a:ext cx="218478" cy="226554"/>
          </a:xfrm>
          <a:prstGeom prst="rect">
            <a:avLst/>
          </a:prstGeom>
        </p:spPr>
      </p:pic>
      <p:pic>
        <p:nvPicPr>
          <p:cNvPr id="33" name="object 33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613659" y="4653740"/>
            <a:ext cx="218584" cy="226554"/>
          </a:xfrm>
          <a:prstGeom prst="rect">
            <a:avLst/>
          </a:prstGeom>
        </p:spPr>
      </p:pic>
      <p:pic>
        <p:nvPicPr>
          <p:cNvPr id="34" name="object 34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1051922" y="4196098"/>
            <a:ext cx="218478" cy="226554"/>
          </a:xfrm>
          <a:prstGeom prst="rect">
            <a:avLst/>
          </a:prstGeom>
        </p:spPr>
      </p:pic>
      <p:pic>
        <p:nvPicPr>
          <p:cNvPr id="35" name="object 35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719013" y="4336791"/>
            <a:ext cx="218584" cy="226554"/>
          </a:xfrm>
          <a:prstGeom prst="rect">
            <a:avLst/>
          </a:prstGeom>
        </p:spPr>
      </p:pic>
      <p:pic>
        <p:nvPicPr>
          <p:cNvPr id="36" name="object 3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11356" y="3702892"/>
            <a:ext cx="218584" cy="226554"/>
          </a:xfrm>
          <a:prstGeom prst="rect">
            <a:avLst/>
          </a:prstGeom>
        </p:spPr>
      </p:pic>
      <p:pic>
        <p:nvPicPr>
          <p:cNvPr id="37" name="object 3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367950" y="3280104"/>
            <a:ext cx="218584" cy="226554"/>
          </a:xfrm>
          <a:prstGeom prst="rect">
            <a:avLst/>
          </a:prstGeom>
        </p:spPr>
      </p:pic>
      <p:pic>
        <p:nvPicPr>
          <p:cNvPr id="38" name="object 3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000005" y="2892879"/>
            <a:ext cx="218584" cy="226554"/>
          </a:xfrm>
          <a:prstGeom prst="rect">
            <a:avLst/>
          </a:prstGeom>
        </p:spPr>
      </p:pic>
      <p:pic>
        <p:nvPicPr>
          <p:cNvPr id="39" name="object 39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525009" y="2223558"/>
            <a:ext cx="218584" cy="226554"/>
          </a:xfrm>
          <a:prstGeom prst="rect">
            <a:avLst/>
          </a:prstGeom>
        </p:spPr>
      </p:pic>
      <p:pic>
        <p:nvPicPr>
          <p:cNvPr id="40" name="object 40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03698" y="2751902"/>
            <a:ext cx="218372" cy="226554"/>
          </a:xfrm>
          <a:prstGeom prst="rect">
            <a:avLst/>
          </a:prstGeom>
        </p:spPr>
      </p:pic>
      <p:pic>
        <p:nvPicPr>
          <p:cNvPr id="41" name="object 4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49513" y="744225"/>
            <a:ext cx="218372" cy="226554"/>
          </a:xfrm>
          <a:prstGeom prst="rect">
            <a:avLst/>
          </a:prstGeom>
        </p:spPr>
      </p:pic>
      <p:pic>
        <p:nvPicPr>
          <p:cNvPr id="42" name="object 42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68521" y="321720"/>
            <a:ext cx="218478" cy="226554"/>
          </a:xfrm>
          <a:prstGeom prst="rect">
            <a:avLst/>
          </a:prstGeom>
        </p:spPr>
      </p:pic>
      <p:pic>
        <p:nvPicPr>
          <p:cNvPr id="43" name="object 43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2702415" y="2364535"/>
            <a:ext cx="218478" cy="226554"/>
          </a:xfrm>
          <a:prstGeom prst="rect">
            <a:avLst/>
          </a:prstGeom>
        </p:spPr>
      </p:pic>
      <p:pic>
        <p:nvPicPr>
          <p:cNvPr id="44" name="object 44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683978" y="2470090"/>
            <a:ext cx="218584" cy="226554"/>
          </a:xfrm>
          <a:prstGeom prst="rect">
            <a:avLst/>
          </a:prstGeom>
        </p:spPr>
      </p:pic>
      <p:pic>
        <p:nvPicPr>
          <p:cNvPr id="45" name="object 45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1402986" y="2153141"/>
            <a:ext cx="218478" cy="226554"/>
          </a:xfrm>
          <a:prstGeom prst="rect">
            <a:avLst/>
          </a:prstGeom>
        </p:spPr>
      </p:pic>
      <p:pic>
        <p:nvPicPr>
          <p:cNvPr id="46" name="object 46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1051922" y="2646063"/>
            <a:ext cx="218478" cy="226696"/>
          </a:xfrm>
          <a:prstGeom prst="rect">
            <a:avLst/>
          </a:prstGeom>
        </p:spPr>
      </p:pic>
      <p:pic>
        <p:nvPicPr>
          <p:cNvPr id="47" name="object 4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227383" y="1483962"/>
            <a:ext cx="218584" cy="226696"/>
          </a:xfrm>
          <a:prstGeom prst="rect">
            <a:avLst/>
          </a:prstGeom>
        </p:spPr>
      </p:pic>
      <p:pic>
        <p:nvPicPr>
          <p:cNvPr id="48" name="object 48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208982" y="1765632"/>
            <a:ext cx="218584" cy="226554"/>
          </a:xfrm>
          <a:prstGeom prst="rect">
            <a:avLst/>
          </a:prstGeom>
        </p:spPr>
      </p:pic>
      <p:pic>
        <p:nvPicPr>
          <p:cNvPr id="49" name="object 4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08982" y="3315383"/>
            <a:ext cx="218584" cy="226554"/>
          </a:xfrm>
          <a:prstGeom prst="rect">
            <a:avLst/>
          </a:prstGeom>
        </p:spPr>
      </p:pic>
      <p:pic>
        <p:nvPicPr>
          <p:cNvPr id="50" name="object 50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018442" y="3561915"/>
            <a:ext cx="218584" cy="226554"/>
          </a:xfrm>
          <a:prstGeom prst="rect">
            <a:avLst/>
          </a:prstGeom>
        </p:spPr>
      </p:pic>
      <p:pic>
        <p:nvPicPr>
          <p:cNvPr id="51" name="object 51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3755781" y="3702892"/>
            <a:ext cx="218584" cy="226554"/>
          </a:xfrm>
          <a:prstGeom prst="rect">
            <a:avLst/>
          </a:prstGeom>
        </p:spPr>
      </p:pic>
      <p:pic>
        <p:nvPicPr>
          <p:cNvPr id="52" name="object 52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755781" y="3209828"/>
            <a:ext cx="218584" cy="226554"/>
          </a:xfrm>
          <a:prstGeom prst="rect">
            <a:avLst/>
          </a:prstGeom>
        </p:spPr>
      </p:pic>
      <p:pic>
        <p:nvPicPr>
          <p:cNvPr id="53" name="object 5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423119" y="3209828"/>
            <a:ext cx="218584" cy="226554"/>
          </a:xfrm>
          <a:prstGeom prst="rect">
            <a:avLst/>
          </a:prstGeom>
        </p:spPr>
      </p:pic>
      <p:pic>
        <p:nvPicPr>
          <p:cNvPr id="54" name="object 54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4212552" y="4090259"/>
            <a:ext cx="218372" cy="226554"/>
          </a:xfrm>
          <a:prstGeom prst="rect">
            <a:avLst/>
          </a:prstGeom>
        </p:spPr>
      </p:pic>
      <p:pic>
        <p:nvPicPr>
          <p:cNvPr id="55" name="object 5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791064" y="4407208"/>
            <a:ext cx="218584" cy="226554"/>
          </a:xfrm>
          <a:prstGeom prst="rect">
            <a:avLst/>
          </a:prstGeom>
        </p:spPr>
      </p:pic>
      <p:pic>
        <p:nvPicPr>
          <p:cNvPr id="56" name="object 56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2948124" y="4618602"/>
            <a:ext cx="218584" cy="226554"/>
          </a:xfrm>
          <a:prstGeom prst="rect">
            <a:avLst/>
          </a:prstGeom>
        </p:spPr>
      </p:pic>
      <p:pic>
        <p:nvPicPr>
          <p:cNvPr id="57" name="object 57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3158903" y="3878865"/>
            <a:ext cx="218478" cy="226554"/>
          </a:xfrm>
          <a:prstGeom prst="rect">
            <a:avLst/>
          </a:prstGeom>
        </p:spPr>
      </p:pic>
      <p:pic>
        <p:nvPicPr>
          <p:cNvPr id="58" name="object 5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739394" y="955619"/>
            <a:ext cx="218372" cy="226554"/>
          </a:xfrm>
          <a:prstGeom prst="rect">
            <a:avLst/>
          </a:prstGeom>
        </p:spPr>
      </p:pic>
      <p:pic>
        <p:nvPicPr>
          <p:cNvPr id="59" name="object 5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844678" y="2329397"/>
            <a:ext cx="218372" cy="226554"/>
          </a:xfrm>
          <a:prstGeom prst="rect">
            <a:avLst/>
          </a:prstGeom>
        </p:spPr>
      </p:pic>
      <p:pic>
        <p:nvPicPr>
          <p:cNvPr id="60" name="object 60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279300" y="1237430"/>
            <a:ext cx="218372" cy="226554"/>
          </a:xfrm>
          <a:prstGeom prst="rect">
            <a:avLst/>
          </a:prstGeom>
        </p:spPr>
      </p:pic>
      <p:pic>
        <p:nvPicPr>
          <p:cNvPr id="61" name="object 6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001844" y="1272710"/>
            <a:ext cx="218584" cy="226554"/>
          </a:xfrm>
          <a:prstGeom prst="rect">
            <a:avLst/>
          </a:prstGeom>
        </p:spPr>
      </p:pic>
      <p:pic>
        <p:nvPicPr>
          <p:cNvPr id="62" name="object 62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2597060" y="2963296"/>
            <a:ext cx="218478" cy="226554"/>
          </a:xfrm>
          <a:prstGeom prst="rect">
            <a:avLst/>
          </a:prstGeom>
        </p:spPr>
      </p:pic>
      <p:pic>
        <p:nvPicPr>
          <p:cNvPr id="63" name="object 6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929793" y="2047586"/>
            <a:ext cx="218584" cy="226554"/>
          </a:xfrm>
          <a:prstGeom prst="rect">
            <a:avLst/>
          </a:prstGeom>
        </p:spPr>
      </p:pic>
      <p:pic>
        <p:nvPicPr>
          <p:cNvPr id="64" name="object 64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704147" y="1695498"/>
            <a:ext cx="218584" cy="226554"/>
          </a:xfrm>
          <a:prstGeom prst="rect">
            <a:avLst/>
          </a:prstGeom>
        </p:spPr>
      </p:pic>
      <p:pic>
        <p:nvPicPr>
          <p:cNvPr id="65" name="object 65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4598828" y="2751902"/>
            <a:ext cx="218372" cy="226554"/>
          </a:xfrm>
          <a:prstGeom prst="rect">
            <a:avLst/>
          </a:prstGeom>
        </p:spPr>
      </p:pic>
      <p:pic>
        <p:nvPicPr>
          <p:cNvPr id="66" name="object 6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299434" y="1871471"/>
            <a:ext cx="218372" cy="226554"/>
          </a:xfrm>
          <a:prstGeom prst="rect">
            <a:avLst/>
          </a:prstGeom>
        </p:spPr>
      </p:pic>
      <p:pic>
        <p:nvPicPr>
          <p:cNvPr id="67" name="object 67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1535747" y="3836926"/>
            <a:ext cx="163806" cy="170022"/>
          </a:xfrm>
          <a:prstGeom prst="rect">
            <a:avLst/>
          </a:prstGeom>
        </p:spPr>
      </p:pic>
      <p:pic>
        <p:nvPicPr>
          <p:cNvPr id="68" name="object 68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411779" y="3872064"/>
            <a:ext cx="164017" cy="170022"/>
          </a:xfrm>
          <a:prstGeom prst="rect">
            <a:avLst/>
          </a:prstGeom>
        </p:spPr>
      </p:pic>
      <p:pic>
        <p:nvPicPr>
          <p:cNvPr id="69" name="object 69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657806" y="3202885"/>
            <a:ext cx="163806" cy="169880"/>
          </a:xfrm>
          <a:prstGeom prst="rect">
            <a:avLst/>
          </a:prstGeom>
        </p:spPr>
      </p:pic>
      <p:pic>
        <p:nvPicPr>
          <p:cNvPr id="70" name="object 70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1781562" y="1089653"/>
            <a:ext cx="163806" cy="169880"/>
          </a:xfrm>
          <a:prstGeom prst="rect">
            <a:avLst/>
          </a:prstGeom>
        </p:spPr>
      </p:pic>
      <p:pic>
        <p:nvPicPr>
          <p:cNvPr id="71" name="object 71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3256452" y="1371464"/>
            <a:ext cx="163911" cy="169880"/>
          </a:xfrm>
          <a:prstGeom prst="rect">
            <a:avLst/>
          </a:prstGeom>
        </p:spPr>
      </p:pic>
      <p:pic>
        <p:nvPicPr>
          <p:cNvPr id="72" name="object 72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4380349" y="1124791"/>
            <a:ext cx="163806" cy="170022"/>
          </a:xfrm>
          <a:prstGeom prst="rect">
            <a:avLst/>
          </a:prstGeom>
        </p:spPr>
      </p:pic>
      <p:pic>
        <p:nvPicPr>
          <p:cNvPr id="73" name="object 73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4099286" y="2956353"/>
            <a:ext cx="164017" cy="169880"/>
          </a:xfrm>
          <a:prstGeom prst="rect">
            <a:avLst/>
          </a:prstGeom>
        </p:spPr>
      </p:pic>
      <p:pic>
        <p:nvPicPr>
          <p:cNvPr id="74" name="object 74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4427323" y="3731229"/>
            <a:ext cx="164017" cy="169880"/>
          </a:xfrm>
          <a:prstGeom prst="rect">
            <a:avLst/>
          </a:prstGeom>
        </p:spPr>
      </p:pic>
      <p:pic>
        <p:nvPicPr>
          <p:cNvPr id="75" name="object 75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2483830" y="1934946"/>
            <a:ext cx="163911" cy="169880"/>
          </a:xfrm>
          <a:prstGeom prst="rect">
            <a:avLst/>
          </a:prstGeom>
        </p:spPr>
      </p:pic>
      <p:pic>
        <p:nvPicPr>
          <p:cNvPr id="76" name="object 76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2308298" y="2428151"/>
            <a:ext cx="163806" cy="169880"/>
          </a:xfrm>
          <a:prstGeom prst="rect">
            <a:avLst/>
          </a:prstGeom>
        </p:spPr>
      </p:pic>
      <p:pic>
        <p:nvPicPr>
          <p:cNvPr id="77" name="object 77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868373" y="1899808"/>
            <a:ext cx="164017" cy="169880"/>
          </a:xfrm>
          <a:prstGeom prst="rect">
            <a:avLst/>
          </a:prstGeom>
        </p:spPr>
      </p:pic>
      <p:pic>
        <p:nvPicPr>
          <p:cNvPr id="78" name="object 78"/>
          <p:cNvPicPr/>
          <p:nvPr/>
        </p:nvPicPr>
        <p:blipFill>
          <a:blip r:embed="rId28" cstate="print"/>
          <a:stretch>
            <a:fillRect/>
          </a:stretch>
        </p:blipFill>
        <p:spPr>
          <a:xfrm>
            <a:off x="0" y="2216758"/>
            <a:ext cx="154309" cy="170022"/>
          </a:xfrm>
          <a:prstGeom prst="rect">
            <a:avLst/>
          </a:prstGeom>
        </p:spPr>
      </p:pic>
      <p:grpSp>
        <p:nvGrpSpPr>
          <p:cNvPr id="79" name="object 79"/>
          <p:cNvGrpSpPr/>
          <p:nvPr/>
        </p:nvGrpSpPr>
        <p:grpSpPr>
          <a:xfrm>
            <a:off x="15568655" y="0"/>
            <a:ext cx="2719705" cy="8079740"/>
            <a:chOff x="15568655" y="0"/>
            <a:chExt cx="2719705" cy="8079740"/>
          </a:xfrm>
        </p:grpSpPr>
        <p:sp>
          <p:nvSpPr>
            <p:cNvPr id="80" name="object 80"/>
            <p:cNvSpPr/>
            <p:nvPr/>
          </p:nvSpPr>
          <p:spPr>
            <a:xfrm>
              <a:off x="16727448" y="2054073"/>
              <a:ext cx="1560830" cy="6025515"/>
            </a:xfrm>
            <a:custGeom>
              <a:avLst/>
              <a:gdLst/>
              <a:ahLst/>
              <a:cxnLst/>
              <a:rect l="l" t="t" r="r" b="b"/>
              <a:pathLst>
                <a:path w="1560830" h="6025515">
                  <a:moveTo>
                    <a:pt x="1560549" y="6025095"/>
                  </a:moveTo>
                  <a:lnTo>
                    <a:pt x="1560549" y="0"/>
                  </a:lnTo>
                  <a:lnTo>
                    <a:pt x="1377955" y="112851"/>
                  </a:lnTo>
                  <a:lnTo>
                    <a:pt x="1246342" y="212490"/>
                  </a:lnTo>
                  <a:lnTo>
                    <a:pt x="1095667" y="350341"/>
                  </a:lnTo>
                  <a:lnTo>
                    <a:pt x="925730" y="537842"/>
                  </a:lnTo>
                  <a:lnTo>
                    <a:pt x="768194" y="747090"/>
                  </a:lnTo>
                  <a:lnTo>
                    <a:pt x="623633" y="975610"/>
                  </a:lnTo>
                  <a:lnTo>
                    <a:pt x="472141" y="1263269"/>
                  </a:lnTo>
                  <a:lnTo>
                    <a:pt x="339997" y="1569857"/>
                  </a:lnTo>
                  <a:lnTo>
                    <a:pt x="213835" y="1938376"/>
                  </a:lnTo>
                  <a:lnTo>
                    <a:pt x="115492" y="2320613"/>
                  </a:lnTo>
                  <a:lnTo>
                    <a:pt x="46324" y="2710697"/>
                  </a:lnTo>
                  <a:lnTo>
                    <a:pt x="7690" y="3102760"/>
                  </a:lnTo>
                  <a:lnTo>
                    <a:pt x="0" y="3442824"/>
                  </a:lnTo>
                  <a:lnTo>
                    <a:pt x="17636" y="3775977"/>
                  </a:lnTo>
                  <a:lnTo>
                    <a:pt x="53600" y="4053056"/>
                  </a:lnTo>
                  <a:lnTo>
                    <a:pt x="109413" y="4319692"/>
                  </a:lnTo>
                  <a:lnTo>
                    <a:pt x="185648" y="4573409"/>
                  </a:lnTo>
                  <a:lnTo>
                    <a:pt x="265189" y="4773185"/>
                  </a:lnTo>
                  <a:lnTo>
                    <a:pt x="359641" y="4960837"/>
                  </a:lnTo>
                  <a:lnTo>
                    <a:pt x="469336" y="5134933"/>
                  </a:lnTo>
                  <a:lnTo>
                    <a:pt x="568289" y="5263486"/>
                  </a:lnTo>
                  <a:lnTo>
                    <a:pt x="677379" y="5381711"/>
                  </a:lnTo>
                  <a:lnTo>
                    <a:pt x="943172" y="5609248"/>
                  </a:lnTo>
                  <a:lnTo>
                    <a:pt x="1277207" y="5849996"/>
                  </a:lnTo>
                  <a:lnTo>
                    <a:pt x="1560549" y="6025095"/>
                  </a:lnTo>
                  <a:close/>
                </a:path>
              </a:pathLst>
            </a:custGeom>
            <a:solidFill>
              <a:srgbClr val="FFB6B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1" name="object 81"/>
            <p:cNvSpPr/>
            <p:nvPr/>
          </p:nvSpPr>
          <p:spPr>
            <a:xfrm>
              <a:off x="15568655" y="0"/>
              <a:ext cx="2719705" cy="3289935"/>
            </a:xfrm>
            <a:custGeom>
              <a:avLst/>
              <a:gdLst/>
              <a:ahLst/>
              <a:cxnLst/>
              <a:rect l="l" t="t" r="r" b="b"/>
              <a:pathLst>
                <a:path w="2719705" h="3289935">
                  <a:moveTo>
                    <a:pt x="2064643" y="3287736"/>
                  </a:moveTo>
                  <a:lnTo>
                    <a:pt x="2106568" y="3284020"/>
                  </a:lnTo>
                  <a:lnTo>
                    <a:pt x="2140501" y="3279305"/>
                  </a:lnTo>
                  <a:lnTo>
                    <a:pt x="2140268" y="3279325"/>
                  </a:lnTo>
                  <a:lnTo>
                    <a:pt x="2176243" y="3273631"/>
                  </a:lnTo>
                  <a:lnTo>
                    <a:pt x="2214299" y="3266910"/>
                  </a:lnTo>
                  <a:lnTo>
                    <a:pt x="2253721" y="3259255"/>
                  </a:lnTo>
                  <a:lnTo>
                    <a:pt x="2294404" y="3250661"/>
                  </a:lnTo>
                  <a:lnTo>
                    <a:pt x="2336242" y="3241123"/>
                  </a:lnTo>
                  <a:lnTo>
                    <a:pt x="2379130" y="3230638"/>
                  </a:lnTo>
                  <a:lnTo>
                    <a:pt x="2422961" y="3219202"/>
                  </a:lnTo>
                  <a:lnTo>
                    <a:pt x="2467629" y="3206809"/>
                  </a:lnTo>
                  <a:lnTo>
                    <a:pt x="2513029" y="3193457"/>
                  </a:lnTo>
                  <a:lnTo>
                    <a:pt x="2559056" y="3179139"/>
                  </a:lnTo>
                  <a:lnTo>
                    <a:pt x="2605602" y="3163853"/>
                  </a:lnTo>
                  <a:lnTo>
                    <a:pt x="2652562" y="3147595"/>
                  </a:lnTo>
                  <a:lnTo>
                    <a:pt x="2699830" y="3130358"/>
                  </a:lnTo>
                  <a:lnTo>
                    <a:pt x="2719342" y="0"/>
                  </a:lnTo>
                  <a:lnTo>
                    <a:pt x="531834" y="1"/>
                  </a:lnTo>
                  <a:lnTo>
                    <a:pt x="497348" y="34971"/>
                  </a:lnTo>
                  <a:lnTo>
                    <a:pt x="465927" y="68235"/>
                  </a:lnTo>
                  <a:lnTo>
                    <a:pt x="435302" y="102022"/>
                  </a:lnTo>
                  <a:lnTo>
                    <a:pt x="405496" y="136319"/>
                  </a:lnTo>
                  <a:lnTo>
                    <a:pt x="376535" y="171114"/>
                  </a:lnTo>
                  <a:lnTo>
                    <a:pt x="348443" y="206392"/>
                  </a:lnTo>
                  <a:lnTo>
                    <a:pt x="321245" y="242140"/>
                  </a:lnTo>
                  <a:lnTo>
                    <a:pt x="294966" y="278346"/>
                  </a:lnTo>
                  <a:lnTo>
                    <a:pt x="269631" y="314996"/>
                  </a:lnTo>
                  <a:lnTo>
                    <a:pt x="245265" y="352078"/>
                  </a:lnTo>
                  <a:lnTo>
                    <a:pt x="221892" y="389576"/>
                  </a:lnTo>
                  <a:lnTo>
                    <a:pt x="199537" y="427480"/>
                  </a:lnTo>
                  <a:lnTo>
                    <a:pt x="178226" y="465775"/>
                  </a:lnTo>
                  <a:lnTo>
                    <a:pt x="157982" y="504448"/>
                  </a:lnTo>
                  <a:lnTo>
                    <a:pt x="138830" y="543485"/>
                  </a:lnTo>
                  <a:lnTo>
                    <a:pt x="120797" y="582875"/>
                  </a:lnTo>
                  <a:lnTo>
                    <a:pt x="103905" y="622603"/>
                  </a:lnTo>
                  <a:lnTo>
                    <a:pt x="88180" y="662657"/>
                  </a:lnTo>
                  <a:lnTo>
                    <a:pt x="73647" y="703023"/>
                  </a:lnTo>
                  <a:lnTo>
                    <a:pt x="60331" y="743687"/>
                  </a:lnTo>
                  <a:lnTo>
                    <a:pt x="48257" y="784638"/>
                  </a:lnTo>
                  <a:lnTo>
                    <a:pt x="37448" y="825861"/>
                  </a:lnTo>
                  <a:lnTo>
                    <a:pt x="27931" y="867343"/>
                  </a:lnTo>
                  <a:lnTo>
                    <a:pt x="19729" y="909071"/>
                  </a:lnTo>
                  <a:lnTo>
                    <a:pt x="12868" y="951033"/>
                  </a:lnTo>
                  <a:lnTo>
                    <a:pt x="7373" y="993214"/>
                  </a:lnTo>
                  <a:lnTo>
                    <a:pt x="3268" y="1035601"/>
                  </a:lnTo>
                  <a:lnTo>
                    <a:pt x="578" y="1078182"/>
                  </a:lnTo>
                  <a:lnTo>
                    <a:pt x="0" y="1118352"/>
                  </a:lnTo>
                  <a:lnTo>
                    <a:pt x="744" y="1158905"/>
                  </a:lnTo>
                  <a:lnTo>
                    <a:pt x="2789" y="1199812"/>
                  </a:lnTo>
                  <a:lnTo>
                    <a:pt x="6115" y="1241047"/>
                  </a:lnTo>
                  <a:lnTo>
                    <a:pt x="10698" y="1282580"/>
                  </a:lnTo>
                  <a:lnTo>
                    <a:pt x="16519" y="1324385"/>
                  </a:lnTo>
                  <a:lnTo>
                    <a:pt x="23556" y="1366432"/>
                  </a:lnTo>
                  <a:lnTo>
                    <a:pt x="31787" y="1408696"/>
                  </a:lnTo>
                  <a:lnTo>
                    <a:pt x="41190" y="1451147"/>
                  </a:lnTo>
                  <a:lnTo>
                    <a:pt x="51746" y="1493758"/>
                  </a:lnTo>
                  <a:lnTo>
                    <a:pt x="63431" y="1536500"/>
                  </a:lnTo>
                  <a:lnTo>
                    <a:pt x="76226" y="1579347"/>
                  </a:lnTo>
                  <a:lnTo>
                    <a:pt x="90108" y="1622270"/>
                  </a:lnTo>
                  <a:lnTo>
                    <a:pt x="105056" y="1665242"/>
                  </a:lnTo>
                  <a:lnTo>
                    <a:pt x="121048" y="1708234"/>
                  </a:lnTo>
                  <a:lnTo>
                    <a:pt x="138064" y="1751219"/>
                  </a:lnTo>
                  <a:lnTo>
                    <a:pt x="156082" y="1794169"/>
                  </a:lnTo>
                  <a:lnTo>
                    <a:pt x="175081" y="1837056"/>
                  </a:lnTo>
                  <a:lnTo>
                    <a:pt x="195038" y="1879853"/>
                  </a:lnTo>
                  <a:lnTo>
                    <a:pt x="215934" y="1922530"/>
                  </a:lnTo>
                  <a:lnTo>
                    <a:pt x="237746" y="1965062"/>
                  </a:lnTo>
                  <a:lnTo>
                    <a:pt x="260453" y="2007419"/>
                  </a:lnTo>
                  <a:lnTo>
                    <a:pt x="284034" y="2049573"/>
                  </a:lnTo>
                  <a:lnTo>
                    <a:pt x="308467" y="2091498"/>
                  </a:lnTo>
                  <a:lnTo>
                    <a:pt x="333731" y="2133165"/>
                  </a:lnTo>
                  <a:lnTo>
                    <a:pt x="359804" y="2174547"/>
                  </a:lnTo>
                  <a:lnTo>
                    <a:pt x="386666" y="2215614"/>
                  </a:lnTo>
                  <a:lnTo>
                    <a:pt x="414295" y="2256341"/>
                  </a:lnTo>
                  <a:lnTo>
                    <a:pt x="442669" y="2296698"/>
                  </a:lnTo>
                  <a:lnTo>
                    <a:pt x="471767" y="2336659"/>
                  </a:lnTo>
                  <a:lnTo>
                    <a:pt x="501568" y="2376194"/>
                  </a:lnTo>
                  <a:lnTo>
                    <a:pt x="532050" y="2415277"/>
                  </a:lnTo>
                  <a:lnTo>
                    <a:pt x="563192" y="2453879"/>
                  </a:lnTo>
                  <a:lnTo>
                    <a:pt x="594973" y="2491973"/>
                  </a:lnTo>
                  <a:lnTo>
                    <a:pt x="627371" y="2529530"/>
                  </a:lnTo>
                  <a:lnTo>
                    <a:pt x="660365" y="2566524"/>
                  </a:lnTo>
                  <a:lnTo>
                    <a:pt x="693933" y="2602925"/>
                  </a:lnTo>
                  <a:lnTo>
                    <a:pt x="728054" y="2638707"/>
                  </a:lnTo>
                  <a:lnTo>
                    <a:pt x="762707" y="2673841"/>
                  </a:lnTo>
                  <a:lnTo>
                    <a:pt x="797871" y="2708300"/>
                  </a:lnTo>
                  <a:lnTo>
                    <a:pt x="833523" y="2742055"/>
                  </a:lnTo>
                  <a:lnTo>
                    <a:pt x="869643" y="2775080"/>
                  </a:lnTo>
                  <a:lnTo>
                    <a:pt x="906209" y="2807345"/>
                  </a:lnTo>
                  <a:lnTo>
                    <a:pt x="943200" y="2838824"/>
                  </a:lnTo>
                  <a:lnTo>
                    <a:pt x="980594" y="2869487"/>
                  </a:lnTo>
                  <a:lnTo>
                    <a:pt x="1018371" y="2899309"/>
                  </a:lnTo>
                  <a:lnTo>
                    <a:pt x="1056508" y="2928260"/>
                  </a:lnTo>
                  <a:lnTo>
                    <a:pt x="1094984" y="2956313"/>
                  </a:lnTo>
                  <a:lnTo>
                    <a:pt x="1133779" y="2983439"/>
                  </a:lnTo>
                  <a:lnTo>
                    <a:pt x="1172870" y="3009612"/>
                  </a:lnTo>
                  <a:lnTo>
                    <a:pt x="1212236" y="3034804"/>
                  </a:lnTo>
                  <a:lnTo>
                    <a:pt x="1251856" y="3058985"/>
                  </a:lnTo>
                  <a:lnTo>
                    <a:pt x="1291709" y="3082130"/>
                  </a:lnTo>
                  <a:lnTo>
                    <a:pt x="1331772" y="3104209"/>
                  </a:lnTo>
                  <a:lnTo>
                    <a:pt x="1372025" y="3125195"/>
                  </a:lnTo>
                  <a:lnTo>
                    <a:pt x="1412447" y="3145060"/>
                  </a:lnTo>
                  <a:lnTo>
                    <a:pt x="1453016" y="3163776"/>
                  </a:lnTo>
                  <a:lnTo>
                    <a:pt x="1493710" y="3181316"/>
                  </a:lnTo>
                  <a:lnTo>
                    <a:pt x="1534508" y="3197651"/>
                  </a:lnTo>
                  <a:lnTo>
                    <a:pt x="1575389" y="3212754"/>
                  </a:lnTo>
                  <a:lnTo>
                    <a:pt x="1616332" y="3226597"/>
                  </a:lnTo>
                  <a:lnTo>
                    <a:pt x="1657315" y="3239152"/>
                  </a:lnTo>
                  <a:lnTo>
                    <a:pt x="1698316" y="3250391"/>
                  </a:lnTo>
                  <a:lnTo>
                    <a:pt x="1739315" y="3260286"/>
                  </a:lnTo>
                  <a:lnTo>
                    <a:pt x="1780289" y="3268810"/>
                  </a:lnTo>
                  <a:lnTo>
                    <a:pt x="1821219" y="3275934"/>
                  </a:lnTo>
                  <a:lnTo>
                    <a:pt x="1862081" y="3281632"/>
                  </a:lnTo>
                  <a:lnTo>
                    <a:pt x="1902855" y="3285874"/>
                  </a:lnTo>
                  <a:lnTo>
                    <a:pt x="1943520" y="3288634"/>
                  </a:lnTo>
                  <a:lnTo>
                    <a:pt x="1984054" y="3289882"/>
                  </a:lnTo>
                  <a:lnTo>
                    <a:pt x="2024436" y="3289593"/>
                  </a:lnTo>
                  <a:lnTo>
                    <a:pt x="2064643" y="3287736"/>
                  </a:lnTo>
                  <a:close/>
                </a:path>
              </a:pathLst>
            </a:custGeom>
            <a:solidFill>
              <a:srgbClr val="003E5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2" name="object 82"/>
          <p:cNvSpPr/>
          <p:nvPr/>
        </p:nvSpPr>
        <p:spPr>
          <a:xfrm>
            <a:off x="17276923" y="10075291"/>
            <a:ext cx="262890" cy="212090"/>
          </a:xfrm>
          <a:custGeom>
            <a:avLst/>
            <a:gdLst/>
            <a:ahLst/>
            <a:cxnLst/>
            <a:rect l="l" t="t" r="r" b="b"/>
            <a:pathLst>
              <a:path w="262890" h="212090">
                <a:moveTo>
                  <a:pt x="243151" y="211707"/>
                </a:moveTo>
                <a:lnTo>
                  <a:pt x="253951" y="191364"/>
                </a:lnTo>
                <a:lnTo>
                  <a:pt x="262071" y="158562"/>
                </a:lnTo>
                <a:lnTo>
                  <a:pt x="262729" y="124515"/>
                </a:lnTo>
                <a:lnTo>
                  <a:pt x="256093" y="91115"/>
                </a:lnTo>
                <a:lnTo>
                  <a:pt x="221607" y="33819"/>
                </a:lnTo>
                <a:lnTo>
                  <a:pt x="159954" y="1801"/>
                </a:lnTo>
                <a:lnTo>
                  <a:pt x="119360" y="0"/>
                </a:lnTo>
                <a:lnTo>
                  <a:pt x="79676" y="8917"/>
                </a:lnTo>
                <a:lnTo>
                  <a:pt x="24560" y="51285"/>
                </a:lnTo>
                <a:lnTo>
                  <a:pt x="661" y="113756"/>
                </a:lnTo>
                <a:lnTo>
                  <a:pt x="0" y="147803"/>
                </a:lnTo>
                <a:lnTo>
                  <a:pt x="6639" y="181203"/>
                </a:lnTo>
                <a:lnTo>
                  <a:pt x="20254" y="211708"/>
                </a:lnTo>
                <a:lnTo>
                  <a:pt x="243151" y="211707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16522000" y="10277169"/>
            <a:ext cx="105410" cy="10160"/>
          </a:xfrm>
          <a:custGeom>
            <a:avLst/>
            <a:gdLst/>
            <a:ahLst/>
            <a:cxnLst/>
            <a:rect l="l" t="t" r="r" b="b"/>
            <a:pathLst>
              <a:path w="105409" h="10159">
                <a:moveTo>
                  <a:pt x="104979" y="9832"/>
                </a:moveTo>
                <a:lnTo>
                  <a:pt x="81911" y="1798"/>
                </a:lnTo>
                <a:lnTo>
                  <a:pt x="41277" y="0"/>
                </a:lnTo>
                <a:lnTo>
                  <a:pt x="1632" y="8914"/>
                </a:lnTo>
                <a:lnTo>
                  <a:pt x="0" y="9832"/>
                </a:lnTo>
                <a:lnTo>
                  <a:pt x="104979" y="9832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16510502" y="9588506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5">
                <a:moveTo>
                  <a:pt x="143369" y="272308"/>
                </a:moveTo>
                <a:lnTo>
                  <a:pt x="183053" y="263390"/>
                </a:lnTo>
                <a:lnTo>
                  <a:pt x="238169" y="221023"/>
                </a:lnTo>
                <a:lnTo>
                  <a:pt x="262067" y="158551"/>
                </a:lnTo>
                <a:lnTo>
                  <a:pt x="262729" y="124504"/>
                </a:lnTo>
                <a:lnTo>
                  <a:pt x="256089" y="91104"/>
                </a:lnTo>
                <a:lnTo>
                  <a:pt x="221575" y="33811"/>
                </a:lnTo>
                <a:lnTo>
                  <a:pt x="159866" y="1798"/>
                </a:lnTo>
                <a:lnTo>
                  <a:pt x="119232" y="0"/>
                </a:lnTo>
                <a:lnTo>
                  <a:pt x="79587" y="8914"/>
                </a:lnTo>
                <a:lnTo>
                  <a:pt x="24528" y="51276"/>
                </a:lnTo>
                <a:lnTo>
                  <a:pt x="658" y="113745"/>
                </a:lnTo>
                <a:lnTo>
                  <a:pt x="0" y="147792"/>
                </a:lnTo>
                <a:lnTo>
                  <a:pt x="6636" y="181192"/>
                </a:lnTo>
                <a:lnTo>
                  <a:pt x="41122" y="238488"/>
                </a:lnTo>
                <a:lnTo>
                  <a:pt x="102774" y="270506"/>
                </a:lnTo>
                <a:lnTo>
                  <a:pt x="143369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17562261" y="9452714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5">
                <a:moveTo>
                  <a:pt x="143369" y="272308"/>
                </a:moveTo>
                <a:lnTo>
                  <a:pt x="182975" y="263397"/>
                </a:lnTo>
                <a:lnTo>
                  <a:pt x="237978" y="221039"/>
                </a:lnTo>
                <a:lnTo>
                  <a:pt x="261820" y="158573"/>
                </a:lnTo>
                <a:lnTo>
                  <a:pt x="262474" y="124527"/>
                </a:lnTo>
                <a:lnTo>
                  <a:pt x="255842" y="91126"/>
                </a:lnTo>
                <a:lnTo>
                  <a:pt x="221384" y="33827"/>
                </a:lnTo>
                <a:lnTo>
                  <a:pt x="159788" y="1805"/>
                </a:lnTo>
                <a:lnTo>
                  <a:pt x="119232" y="0"/>
                </a:lnTo>
                <a:lnTo>
                  <a:pt x="79587" y="8914"/>
                </a:lnTo>
                <a:lnTo>
                  <a:pt x="24528" y="51276"/>
                </a:lnTo>
                <a:lnTo>
                  <a:pt x="658" y="113745"/>
                </a:lnTo>
                <a:lnTo>
                  <a:pt x="0" y="147792"/>
                </a:lnTo>
                <a:lnTo>
                  <a:pt x="6636" y="181192"/>
                </a:lnTo>
                <a:lnTo>
                  <a:pt x="41122" y="238488"/>
                </a:lnTo>
                <a:lnTo>
                  <a:pt x="102774" y="270506"/>
                </a:lnTo>
                <a:lnTo>
                  <a:pt x="143369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15370818" y="9689513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5">
                <a:moveTo>
                  <a:pt x="143496" y="272308"/>
                </a:moveTo>
                <a:lnTo>
                  <a:pt x="183141" y="263394"/>
                </a:lnTo>
                <a:lnTo>
                  <a:pt x="238201" y="221031"/>
                </a:lnTo>
                <a:lnTo>
                  <a:pt x="262071" y="158562"/>
                </a:lnTo>
                <a:lnTo>
                  <a:pt x="262729" y="124515"/>
                </a:lnTo>
                <a:lnTo>
                  <a:pt x="256093" y="91115"/>
                </a:lnTo>
                <a:lnTo>
                  <a:pt x="221607" y="33819"/>
                </a:lnTo>
                <a:lnTo>
                  <a:pt x="159954" y="1801"/>
                </a:lnTo>
                <a:lnTo>
                  <a:pt x="119360" y="0"/>
                </a:lnTo>
                <a:lnTo>
                  <a:pt x="79676" y="8917"/>
                </a:lnTo>
                <a:lnTo>
                  <a:pt x="24560" y="51285"/>
                </a:lnTo>
                <a:lnTo>
                  <a:pt x="661" y="113756"/>
                </a:lnTo>
                <a:lnTo>
                  <a:pt x="0" y="147803"/>
                </a:lnTo>
                <a:lnTo>
                  <a:pt x="6639" y="181203"/>
                </a:lnTo>
                <a:lnTo>
                  <a:pt x="41154" y="238497"/>
                </a:lnTo>
                <a:lnTo>
                  <a:pt x="102863" y="270510"/>
                </a:lnTo>
                <a:lnTo>
                  <a:pt x="143496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14634760" y="9541423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5">
                <a:moveTo>
                  <a:pt x="143369" y="272308"/>
                </a:moveTo>
                <a:lnTo>
                  <a:pt x="182975" y="263397"/>
                </a:lnTo>
                <a:lnTo>
                  <a:pt x="237978" y="221039"/>
                </a:lnTo>
                <a:lnTo>
                  <a:pt x="261820" y="158573"/>
                </a:lnTo>
                <a:lnTo>
                  <a:pt x="262474" y="124527"/>
                </a:lnTo>
                <a:lnTo>
                  <a:pt x="255842" y="91126"/>
                </a:lnTo>
                <a:lnTo>
                  <a:pt x="221384" y="33827"/>
                </a:lnTo>
                <a:lnTo>
                  <a:pt x="159788" y="1805"/>
                </a:lnTo>
                <a:lnTo>
                  <a:pt x="119232" y="0"/>
                </a:lnTo>
                <a:lnTo>
                  <a:pt x="79587" y="8914"/>
                </a:lnTo>
                <a:lnTo>
                  <a:pt x="24528" y="51276"/>
                </a:lnTo>
                <a:lnTo>
                  <a:pt x="658" y="113745"/>
                </a:lnTo>
                <a:lnTo>
                  <a:pt x="0" y="147792"/>
                </a:lnTo>
                <a:lnTo>
                  <a:pt x="6636" y="181192"/>
                </a:lnTo>
                <a:lnTo>
                  <a:pt x="41122" y="238488"/>
                </a:lnTo>
                <a:lnTo>
                  <a:pt x="102774" y="270506"/>
                </a:lnTo>
                <a:lnTo>
                  <a:pt x="143369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14877484" y="8922622"/>
            <a:ext cx="262890" cy="273050"/>
          </a:xfrm>
          <a:custGeom>
            <a:avLst/>
            <a:gdLst/>
            <a:ahLst/>
            <a:cxnLst/>
            <a:rect l="l" t="t" r="r" b="b"/>
            <a:pathLst>
              <a:path w="262890" h="273050">
                <a:moveTo>
                  <a:pt x="143249" y="272478"/>
                </a:moveTo>
                <a:lnTo>
                  <a:pt x="182933" y="263557"/>
                </a:lnTo>
                <a:lnTo>
                  <a:pt x="238047" y="221166"/>
                </a:lnTo>
                <a:lnTo>
                  <a:pt x="261942" y="158657"/>
                </a:lnTo>
                <a:lnTo>
                  <a:pt x="262602" y="124589"/>
                </a:lnTo>
                <a:lnTo>
                  <a:pt x="255960" y="91168"/>
                </a:lnTo>
                <a:lnTo>
                  <a:pt x="221442" y="33837"/>
                </a:lnTo>
                <a:lnTo>
                  <a:pt x="159731" y="1801"/>
                </a:lnTo>
                <a:lnTo>
                  <a:pt x="119097" y="0"/>
                </a:lnTo>
                <a:lnTo>
                  <a:pt x="79492" y="8913"/>
                </a:lnTo>
                <a:lnTo>
                  <a:pt x="24491" y="51295"/>
                </a:lnTo>
                <a:lnTo>
                  <a:pt x="652" y="113798"/>
                </a:lnTo>
                <a:lnTo>
                  <a:pt x="0" y="147866"/>
                </a:lnTo>
                <a:lnTo>
                  <a:pt x="6634" y="181287"/>
                </a:lnTo>
                <a:lnTo>
                  <a:pt x="41095" y="238624"/>
                </a:lnTo>
                <a:lnTo>
                  <a:pt x="102693" y="270670"/>
                </a:lnTo>
                <a:lnTo>
                  <a:pt x="143249" y="27247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15967335" y="8740694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5">
                <a:moveTo>
                  <a:pt x="143496" y="272308"/>
                </a:moveTo>
                <a:lnTo>
                  <a:pt x="183141" y="263394"/>
                </a:lnTo>
                <a:lnTo>
                  <a:pt x="238201" y="221031"/>
                </a:lnTo>
                <a:lnTo>
                  <a:pt x="262071" y="158562"/>
                </a:lnTo>
                <a:lnTo>
                  <a:pt x="262729" y="124515"/>
                </a:lnTo>
                <a:lnTo>
                  <a:pt x="256093" y="91115"/>
                </a:lnTo>
                <a:lnTo>
                  <a:pt x="221607" y="33819"/>
                </a:lnTo>
                <a:lnTo>
                  <a:pt x="159954" y="1801"/>
                </a:lnTo>
                <a:lnTo>
                  <a:pt x="119360" y="0"/>
                </a:lnTo>
                <a:lnTo>
                  <a:pt x="79676" y="8917"/>
                </a:lnTo>
                <a:lnTo>
                  <a:pt x="24560" y="51285"/>
                </a:lnTo>
                <a:lnTo>
                  <a:pt x="661" y="113756"/>
                </a:lnTo>
                <a:lnTo>
                  <a:pt x="0" y="147803"/>
                </a:lnTo>
                <a:lnTo>
                  <a:pt x="6639" y="181203"/>
                </a:lnTo>
                <a:lnTo>
                  <a:pt x="41154" y="238497"/>
                </a:lnTo>
                <a:lnTo>
                  <a:pt x="102863" y="270510"/>
                </a:lnTo>
                <a:lnTo>
                  <a:pt x="143496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15988191" y="8013529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5">
                <a:moveTo>
                  <a:pt x="143242" y="272308"/>
                </a:moveTo>
                <a:lnTo>
                  <a:pt x="182925" y="263390"/>
                </a:lnTo>
                <a:lnTo>
                  <a:pt x="238042" y="221023"/>
                </a:lnTo>
                <a:lnTo>
                  <a:pt x="261940" y="158551"/>
                </a:lnTo>
                <a:lnTo>
                  <a:pt x="262602" y="124504"/>
                </a:lnTo>
                <a:lnTo>
                  <a:pt x="255962" y="91104"/>
                </a:lnTo>
                <a:lnTo>
                  <a:pt x="221448" y="33811"/>
                </a:lnTo>
                <a:lnTo>
                  <a:pt x="159739" y="1798"/>
                </a:lnTo>
                <a:lnTo>
                  <a:pt x="119105" y="0"/>
                </a:lnTo>
                <a:lnTo>
                  <a:pt x="79499" y="8910"/>
                </a:lnTo>
                <a:lnTo>
                  <a:pt x="24496" y="51268"/>
                </a:lnTo>
                <a:lnTo>
                  <a:pt x="654" y="113734"/>
                </a:lnTo>
                <a:lnTo>
                  <a:pt x="0" y="147781"/>
                </a:lnTo>
                <a:lnTo>
                  <a:pt x="6632" y="181181"/>
                </a:lnTo>
                <a:lnTo>
                  <a:pt x="41090" y="238480"/>
                </a:lnTo>
                <a:lnTo>
                  <a:pt x="102686" y="270503"/>
                </a:lnTo>
                <a:lnTo>
                  <a:pt x="143242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17049122" y="7023544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5">
                <a:moveTo>
                  <a:pt x="143242" y="272308"/>
                </a:moveTo>
                <a:lnTo>
                  <a:pt x="182887" y="263394"/>
                </a:lnTo>
                <a:lnTo>
                  <a:pt x="237946" y="221031"/>
                </a:lnTo>
                <a:lnTo>
                  <a:pt x="261816" y="158562"/>
                </a:lnTo>
                <a:lnTo>
                  <a:pt x="262474" y="124515"/>
                </a:lnTo>
                <a:lnTo>
                  <a:pt x="255838" y="91115"/>
                </a:lnTo>
                <a:lnTo>
                  <a:pt x="221352" y="33819"/>
                </a:lnTo>
                <a:lnTo>
                  <a:pt x="159700" y="1801"/>
                </a:lnTo>
                <a:lnTo>
                  <a:pt x="119105" y="0"/>
                </a:lnTo>
                <a:lnTo>
                  <a:pt x="79499" y="8910"/>
                </a:lnTo>
                <a:lnTo>
                  <a:pt x="24496" y="51268"/>
                </a:lnTo>
                <a:lnTo>
                  <a:pt x="654" y="113734"/>
                </a:lnTo>
                <a:lnTo>
                  <a:pt x="0" y="147781"/>
                </a:lnTo>
                <a:lnTo>
                  <a:pt x="6632" y="181181"/>
                </a:lnTo>
                <a:lnTo>
                  <a:pt x="41090" y="238480"/>
                </a:lnTo>
                <a:lnTo>
                  <a:pt x="102686" y="270503"/>
                </a:lnTo>
                <a:lnTo>
                  <a:pt x="143242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16547180" y="6641346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5">
                <a:moveTo>
                  <a:pt x="143242" y="272308"/>
                </a:moveTo>
                <a:lnTo>
                  <a:pt x="182925" y="263390"/>
                </a:lnTo>
                <a:lnTo>
                  <a:pt x="238042" y="221023"/>
                </a:lnTo>
                <a:lnTo>
                  <a:pt x="261940" y="158551"/>
                </a:lnTo>
                <a:lnTo>
                  <a:pt x="262602" y="124504"/>
                </a:lnTo>
                <a:lnTo>
                  <a:pt x="255962" y="91104"/>
                </a:lnTo>
                <a:lnTo>
                  <a:pt x="221448" y="33811"/>
                </a:lnTo>
                <a:lnTo>
                  <a:pt x="159739" y="1798"/>
                </a:lnTo>
                <a:lnTo>
                  <a:pt x="119105" y="0"/>
                </a:lnTo>
                <a:lnTo>
                  <a:pt x="79499" y="8910"/>
                </a:lnTo>
                <a:lnTo>
                  <a:pt x="24496" y="51268"/>
                </a:lnTo>
                <a:lnTo>
                  <a:pt x="654" y="113734"/>
                </a:lnTo>
                <a:lnTo>
                  <a:pt x="0" y="147781"/>
                </a:lnTo>
                <a:lnTo>
                  <a:pt x="6632" y="181181"/>
                </a:lnTo>
                <a:lnTo>
                  <a:pt x="41090" y="238480"/>
                </a:lnTo>
                <a:lnTo>
                  <a:pt x="102686" y="270503"/>
                </a:lnTo>
                <a:lnTo>
                  <a:pt x="143242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16759245" y="6153121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4">
                <a:moveTo>
                  <a:pt x="143242" y="272308"/>
                </a:moveTo>
                <a:lnTo>
                  <a:pt x="182925" y="263390"/>
                </a:lnTo>
                <a:lnTo>
                  <a:pt x="238042" y="221023"/>
                </a:lnTo>
                <a:lnTo>
                  <a:pt x="261940" y="158551"/>
                </a:lnTo>
                <a:lnTo>
                  <a:pt x="262602" y="124504"/>
                </a:lnTo>
                <a:lnTo>
                  <a:pt x="255962" y="91104"/>
                </a:lnTo>
                <a:lnTo>
                  <a:pt x="221448" y="33811"/>
                </a:lnTo>
                <a:lnTo>
                  <a:pt x="159739" y="1798"/>
                </a:lnTo>
                <a:lnTo>
                  <a:pt x="119105" y="0"/>
                </a:lnTo>
                <a:lnTo>
                  <a:pt x="79499" y="8910"/>
                </a:lnTo>
                <a:lnTo>
                  <a:pt x="24496" y="51268"/>
                </a:lnTo>
                <a:lnTo>
                  <a:pt x="654" y="113734"/>
                </a:lnTo>
                <a:lnTo>
                  <a:pt x="0" y="147781"/>
                </a:lnTo>
                <a:lnTo>
                  <a:pt x="6632" y="181181"/>
                </a:lnTo>
                <a:lnTo>
                  <a:pt x="41090" y="238480"/>
                </a:lnTo>
                <a:lnTo>
                  <a:pt x="102686" y="270503"/>
                </a:lnTo>
                <a:lnTo>
                  <a:pt x="143242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17665284" y="5817061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4">
                <a:moveTo>
                  <a:pt x="143369" y="272308"/>
                </a:moveTo>
                <a:lnTo>
                  <a:pt x="183053" y="263390"/>
                </a:lnTo>
                <a:lnTo>
                  <a:pt x="238169" y="221023"/>
                </a:lnTo>
                <a:lnTo>
                  <a:pt x="262067" y="158551"/>
                </a:lnTo>
                <a:lnTo>
                  <a:pt x="262729" y="124504"/>
                </a:lnTo>
                <a:lnTo>
                  <a:pt x="256089" y="91104"/>
                </a:lnTo>
                <a:lnTo>
                  <a:pt x="221575" y="33811"/>
                </a:lnTo>
                <a:lnTo>
                  <a:pt x="159866" y="1798"/>
                </a:lnTo>
                <a:lnTo>
                  <a:pt x="119232" y="0"/>
                </a:lnTo>
                <a:lnTo>
                  <a:pt x="79587" y="8914"/>
                </a:lnTo>
                <a:lnTo>
                  <a:pt x="24528" y="51276"/>
                </a:lnTo>
                <a:lnTo>
                  <a:pt x="658" y="113745"/>
                </a:lnTo>
                <a:lnTo>
                  <a:pt x="0" y="147792"/>
                </a:lnTo>
                <a:lnTo>
                  <a:pt x="6636" y="181192"/>
                </a:lnTo>
                <a:lnTo>
                  <a:pt x="41122" y="238488"/>
                </a:lnTo>
                <a:lnTo>
                  <a:pt x="102774" y="270506"/>
                </a:lnTo>
                <a:lnTo>
                  <a:pt x="143369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17572420" y="6209234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4">
                <a:moveTo>
                  <a:pt x="143496" y="272308"/>
                </a:moveTo>
                <a:lnTo>
                  <a:pt x="183141" y="263394"/>
                </a:lnTo>
                <a:lnTo>
                  <a:pt x="238201" y="221031"/>
                </a:lnTo>
                <a:lnTo>
                  <a:pt x="262071" y="158562"/>
                </a:lnTo>
                <a:lnTo>
                  <a:pt x="262729" y="124515"/>
                </a:lnTo>
                <a:lnTo>
                  <a:pt x="256093" y="91115"/>
                </a:lnTo>
                <a:lnTo>
                  <a:pt x="221607" y="33819"/>
                </a:lnTo>
                <a:lnTo>
                  <a:pt x="159954" y="1801"/>
                </a:lnTo>
                <a:lnTo>
                  <a:pt x="119360" y="0"/>
                </a:lnTo>
                <a:lnTo>
                  <a:pt x="79676" y="8917"/>
                </a:lnTo>
                <a:lnTo>
                  <a:pt x="24560" y="51285"/>
                </a:lnTo>
                <a:lnTo>
                  <a:pt x="661" y="113756"/>
                </a:lnTo>
                <a:lnTo>
                  <a:pt x="0" y="147803"/>
                </a:lnTo>
                <a:lnTo>
                  <a:pt x="6639" y="181203"/>
                </a:lnTo>
                <a:lnTo>
                  <a:pt x="41154" y="238497"/>
                </a:lnTo>
                <a:lnTo>
                  <a:pt x="102863" y="270510"/>
                </a:lnTo>
                <a:lnTo>
                  <a:pt x="143496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18106962" y="7441923"/>
            <a:ext cx="181610" cy="272415"/>
          </a:xfrm>
          <a:custGeom>
            <a:avLst/>
            <a:gdLst/>
            <a:ahLst/>
            <a:cxnLst/>
            <a:rect l="l" t="t" r="r" b="b"/>
            <a:pathLst>
              <a:path w="181609" h="272415">
                <a:moveTo>
                  <a:pt x="143496" y="272308"/>
                </a:moveTo>
                <a:lnTo>
                  <a:pt x="181036" y="263867"/>
                </a:lnTo>
                <a:lnTo>
                  <a:pt x="181036" y="9152"/>
                </a:lnTo>
                <a:lnTo>
                  <a:pt x="159954" y="1801"/>
                </a:lnTo>
                <a:lnTo>
                  <a:pt x="119360" y="0"/>
                </a:lnTo>
                <a:lnTo>
                  <a:pt x="79676" y="8917"/>
                </a:lnTo>
                <a:lnTo>
                  <a:pt x="24560" y="51285"/>
                </a:lnTo>
                <a:lnTo>
                  <a:pt x="661" y="113756"/>
                </a:lnTo>
                <a:lnTo>
                  <a:pt x="0" y="147803"/>
                </a:lnTo>
                <a:lnTo>
                  <a:pt x="6639" y="181203"/>
                </a:lnTo>
                <a:lnTo>
                  <a:pt x="41154" y="238497"/>
                </a:lnTo>
                <a:lnTo>
                  <a:pt x="102863" y="270510"/>
                </a:lnTo>
                <a:lnTo>
                  <a:pt x="143496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17388512" y="7974689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5">
                <a:moveTo>
                  <a:pt x="143496" y="272308"/>
                </a:moveTo>
                <a:lnTo>
                  <a:pt x="183141" y="263394"/>
                </a:lnTo>
                <a:lnTo>
                  <a:pt x="238201" y="221031"/>
                </a:lnTo>
                <a:lnTo>
                  <a:pt x="262071" y="158562"/>
                </a:lnTo>
                <a:lnTo>
                  <a:pt x="262729" y="124515"/>
                </a:lnTo>
                <a:lnTo>
                  <a:pt x="256093" y="91115"/>
                </a:lnTo>
                <a:lnTo>
                  <a:pt x="221607" y="33819"/>
                </a:lnTo>
                <a:lnTo>
                  <a:pt x="159954" y="1801"/>
                </a:lnTo>
                <a:lnTo>
                  <a:pt x="119360" y="0"/>
                </a:lnTo>
                <a:lnTo>
                  <a:pt x="79676" y="8917"/>
                </a:lnTo>
                <a:lnTo>
                  <a:pt x="24560" y="51285"/>
                </a:lnTo>
                <a:lnTo>
                  <a:pt x="661" y="113756"/>
                </a:lnTo>
                <a:lnTo>
                  <a:pt x="0" y="147803"/>
                </a:lnTo>
                <a:lnTo>
                  <a:pt x="6639" y="181203"/>
                </a:lnTo>
                <a:lnTo>
                  <a:pt x="41154" y="238497"/>
                </a:lnTo>
                <a:lnTo>
                  <a:pt x="102863" y="270510"/>
                </a:lnTo>
                <a:lnTo>
                  <a:pt x="143496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16600662" y="8684569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5">
                <a:moveTo>
                  <a:pt x="143369" y="272308"/>
                </a:moveTo>
                <a:lnTo>
                  <a:pt x="183014" y="263394"/>
                </a:lnTo>
                <a:lnTo>
                  <a:pt x="238073" y="221031"/>
                </a:lnTo>
                <a:lnTo>
                  <a:pt x="261944" y="158562"/>
                </a:lnTo>
                <a:lnTo>
                  <a:pt x="262602" y="124515"/>
                </a:lnTo>
                <a:lnTo>
                  <a:pt x="255965" y="91115"/>
                </a:lnTo>
                <a:lnTo>
                  <a:pt x="221479" y="33819"/>
                </a:lnTo>
                <a:lnTo>
                  <a:pt x="159827" y="1801"/>
                </a:lnTo>
                <a:lnTo>
                  <a:pt x="119232" y="0"/>
                </a:lnTo>
                <a:lnTo>
                  <a:pt x="79587" y="8914"/>
                </a:lnTo>
                <a:lnTo>
                  <a:pt x="24528" y="51276"/>
                </a:lnTo>
                <a:lnTo>
                  <a:pt x="658" y="113745"/>
                </a:lnTo>
                <a:lnTo>
                  <a:pt x="0" y="147792"/>
                </a:lnTo>
                <a:lnTo>
                  <a:pt x="6636" y="181192"/>
                </a:lnTo>
                <a:lnTo>
                  <a:pt x="41122" y="238488"/>
                </a:lnTo>
                <a:lnTo>
                  <a:pt x="102774" y="270506"/>
                </a:lnTo>
                <a:lnTo>
                  <a:pt x="143369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17813407" y="8449192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5">
                <a:moveTo>
                  <a:pt x="143496" y="272308"/>
                </a:moveTo>
                <a:lnTo>
                  <a:pt x="183141" y="263394"/>
                </a:lnTo>
                <a:lnTo>
                  <a:pt x="238201" y="221031"/>
                </a:lnTo>
                <a:lnTo>
                  <a:pt x="262071" y="158562"/>
                </a:lnTo>
                <a:lnTo>
                  <a:pt x="262729" y="124515"/>
                </a:lnTo>
                <a:lnTo>
                  <a:pt x="256093" y="91115"/>
                </a:lnTo>
                <a:lnTo>
                  <a:pt x="221607" y="33819"/>
                </a:lnTo>
                <a:lnTo>
                  <a:pt x="159954" y="1801"/>
                </a:lnTo>
                <a:lnTo>
                  <a:pt x="119360" y="0"/>
                </a:lnTo>
                <a:lnTo>
                  <a:pt x="79676" y="8917"/>
                </a:lnTo>
                <a:lnTo>
                  <a:pt x="24560" y="51285"/>
                </a:lnTo>
                <a:lnTo>
                  <a:pt x="661" y="113756"/>
                </a:lnTo>
                <a:lnTo>
                  <a:pt x="0" y="147803"/>
                </a:lnTo>
                <a:lnTo>
                  <a:pt x="6639" y="181203"/>
                </a:lnTo>
                <a:lnTo>
                  <a:pt x="41154" y="238497"/>
                </a:lnTo>
                <a:lnTo>
                  <a:pt x="102863" y="270510"/>
                </a:lnTo>
                <a:lnTo>
                  <a:pt x="143496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18185043" y="8803875"/>
            <a:ext cx="103505" cy="267335"/>
          </a:xfrm>
          <a:custGeom>
            <a:avLst/>
            <a:gdLst/>
            <a:ahLst/>
            <a:cxnLst/>
            <a:rect l="l" t="t" r="r" b="b"/>
            <a:pathLst>
              <a:path w="103505" h="267334">
                <a:moveTo>
                  <a:pt x="102955" y="266854"/>
                </a:moveTo>
                <a:lnTo>
                  <a:pt x="102955" y="0"/>
                </a:lnTo>
                <a:lnTo>
                  <a:pt x="79587" y="5254"/>
                </a:lnTo>
                <a:lnTo>
                  <a:pt x="48075" y="22976"/>
                </a:lnTo>
                <a:lnTo>
                  <a:pt x="24528" y="47616"/>
                </a:lnTo>
                <a:lnTo>
                  <a:pt x="8778" y="77283"/>
                </a:lnTo>
                <a:lnTo>
                  <a:pt x="658" y="110085"/>
                </a:lnTo>
                <a:lnTo>
                  <a:pt x="0" y="144132"/>
                </a:lnTo>
                <a:lnTo>
                  <a:pt x="6636" y="177532"/>
                </a:lnTo>
                <a:lnTo>
                  <a:pt x="20399" y="208395"/>
                </a:lnTo>
                <a:lnTo>
                  <a:pt x="41122" y="234828"/>
                </a:lnTo>
                <a:lnTo>
                  <a:pt x="68636" y="254943"/>
                </a:lnTo>
                <a:lnTo>
                  <a:pt x="102955" y="266854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16093115" y="7279040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5">
                <a:moveTo>
                  <a:pt x="143496" y="272308"/>
                </a:moveTo>
                <a:lnTo>
                  <a:pt x="183141" y="263394"/>
                </a:lnTo>
                <a:lnTo>
                  <a:pt x="238201" y="221031"/>
                </a:lnTo>
                <a:lnTo>
                  <a:pt x="262071" y="158562"/>
                </a:lnTo>
                <a:lnTo>
                  <a:pt x="262729" y="124515"/>
                </a:lnTo>
                <a:lnTo>
                  <a:pt x="256093" y="91115"/>
                </a:lnTo>
                <a:lnTo>
                  <a:pt x="221607" y="33819"/>
                </a:lnTo>
                <a:lnTo>
                  <a:pt x="159954" y="1801"/>
                </a:lnTo>
                <a:lnTo>
                  <a:pt x="119360" y="0"/>
                </a:lnTo>
                <a:lnTo>
                  <a:pt x="79676" y="8917"/>
                </a:lnTo>
                <a:lnTo>
                  <a:pt x="24560" y="51285"/>
                </a:lnTo>
                <a:lnTo>
                  <a:pt x="661" y="113756"/>
                </a:lnTo>
                <a:lnTo>
                  <a:pt x="0" y="147803"/>
                </a:lnTo>
                <a:lnTo>
                  <a:pt x="6639" y="181203"/>
                </a:lnTo>
                <a:lnTo>
                  <a:pt x="41154" y="238497"/>
                </a:lnTo>
                <a:lnTo>
                  <a:pt x="102863" y="270510"/>
                </a:lnTo>
                <a:lnTo>
                  <a:pt x="143496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15191844" y="7188158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5">
                <a:moveTo>
                  <a:pt x="143369" y="272308"/>
                </a:moveTo>
                <a:lnTo>
                  <a:pt x="183053" y="263390"/>
                </a:lnTo>
                <a:lnTo>
                  <a:pt x="238169" y="221023"/>
                </a:lnTo>
                <a:lnTo>
                  <a:pt x="262067" y="158551"/>
                </a:lnTo>
                <a:lnTo>
                  <a:pt x="262729" y="124504"/>
                </a:lnTo>
                <a:lnTo>
                  <a:pt x="256089" y="91104"/>
                </a:lnTo>
                <a:lnTo>
                  <a:pt x="221575" y="33811"/>
                </a:lnTo>
                <a:lnTo>
                  <a:pt x="159866" y="1798"/>
                </a:lnTo>
                <a:lnTo>
                  <a:pt x="119232" y="0"/>
                </a:lnTo>
                <a:lnTo>
                  <a:pt x="79587" y="8914"/>
                </a:lnTo>
                <a:lnTo>
                  <a:pt x="24528" y="51276"/>
                </a:lnTo>
                <a:lnTo>
                  <a:pt x="658" y="113745"/>
                </a:lnTo>
                <a:lnTo>
                  <a:pt x="0" y="147792"/>
                </a:lnTo>
                <a:lnTo>
                  <a:pt x="6636" y="181192"/>
                </a:lnTo>
                <a:lnTo>
                  <a:pt x="41122" y="238488"/>
                </a:lnTo>
                <a:lnTo>
                  <a:pt x="102774" y="270506"/>
                </a:lnTo>
                <a:lnTo>
                  <a:pt x="143369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15244376" y="7780800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5">
                <a:moveTo>
                  <a:pt x="143369" y="272308"/>
                </a:moveTo>
                <a:lnTo>
                  <a:pt x="183053" y="263390"/>
                </a:lnTo>
                <a:lnTo>
                  <a:pt x="238169" y="221023"/>
                </a:lnTo>
                <a:lnTo>
                  <a:pt x="262067" y="158551"/>
                </a:lnTo>
                <a:lnTo>
                  <a:pt x="262729" y="124504"/>
                </a:lnTo>
                <a:lnTo>
                  <a:pt x="256089" y="91104"/>
                </a:lnTo>
                <a:lnTo>
                  <a:pt x="221575" y="33811"/>
                </a:lnTo>
                <a:lnTo>
                  <a:pt x="159866" y="1798"/>
                </a:lnTo>
                <a:lnTo>
                  <a:pt x="119232" y="0"/>
                </a:lnTo>
                <a:lnTo>
                  <a:pt x="79587" y="8914"/>
                </a:lnTo>
                <a:lnTo>
                  <a:pt x="24528" y="51276"/>
                </a:lnTo>
                <a:lnTo>
                  <a:pt x="658" y="113745"/>
                </a:lnTo>
                <a:lnTo>
                  <a:pt x="0" y="147792"/>
                </a:lnTo>
                <a:lnTo>
                  <a:pt x="6636" y="181192"/>
                </a:lnTo>
                <a:lnTo>
                  <a:pt x="41122" y="238488"/>
                </a:lnTo>
                <a:lnTo>
                  <a:pt x="102774" y="270506"/>
                </a:lnTo>
                <a:lnTo>
                  <a:pt x="143369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14442262" y="7851885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5">
                <a:moveTo>
                  <a:pt x="143496" y="272308"/>
                </a:moveTo>
                <a:lnTo>
                  <a:pt x="183141" y="263394"/>
                </a:lnTo>
                <a:lnTo>
                  <a:pt x="238201" y="221031"/>
                </a:lnTo>
                <a:lnTo>
                  <a:pt x="262071" y="158562"/>
                </a:lnTo>
                <a:lnTo>
                  <a:pt x="262729" y="124515"/>
                </a:lnTo>
                <a:lnTo>
                  <a:pt x="256093" y="91115"/>
                </a:lnTo>
                <a:lnTo>
                  <a:pt x="221607" y="33819"/>
                </a:lnTo>
                <a:lnTo>
                  <a:pt x="159954" y="1801"/>
                </a:lnTo>
                <a:lnTo>
                  <a:pt x="119360" y="0"/>
                </a:lnTo>
                <a:lnTo>
                  <a:pt x="79676" y="8917"/>
                </a:lnTo>
                <a:lnTo>
                  <a:pt x="24560" y="51285"/>
                </a:lnTo>
                <a:lnTo>
                  <a:pt x="661" y="113756"/>
                </a:lnTo>
                <a:lnTo>
                  <a:pt x="0" y="147803"/>
                </a:lnTo>
                <a:lnTo>
                  <a:pt x="6639" y="181203"/>
                </a:lnTo>
                <a:lnTo>
                  <a:pt x="41154" y="238497"/>
                </a:lnTo>
                <a:lnTo>
                  <a:pt x="102863" y="270510"/>
                </a:lnTo>
                <a:lnTo>
                  <a:pt x="143496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14601811" y="6771191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5">
                <a:moveTo>
                  <a:pt x="143496" y="272308"/>
                </a:moveTo>
                <a:lnTo>
                  <a:pt x="183063" y="263401"/>
                </a:lnTo>
                <a:lnTo>
                  <a:pt x="238010" y="221048"/>
                </a:lnTo>
                <a:lnTo>
                  <a:pt x="261823" y="158584"/>
                </a:lnTo>
                <a:lnTo>
                  <a:pt x="262474" y="124538"/>
                </a:lnTo>
                <a:lnTo>
                  <a:pt x="255845" y="91137"/>
                </a:lnTo>
                <a:lnTo>
                  <a:pt x="221416" y="33836"/>
                </a:lnTo>
                <a:lnTo>
                  <a:pt x="159876" y="1808"/>
                </a:lnTo>
                <a:lnTo>
                  <a:pt x="119360" y="0"/>
                </a:lnTo>
                <a:lnTo>
                  <a:pt x="79676" y="8917"/>
                </a:lnTo>
                <a:lnTo>
                  <a:pt x="24560" y="51285"/>
                </a:lnTo>
                <a:lnTo>
                  <a:pt x="661" y="113756"/>
                </a:lnTo>
                <a:lnTo>
                  <a:pt x="0" y="147803"/>
                </a:lnTo>
                <a:lnTo>
                  <a:pt x="6639" y="181203"/>
                </a:lnTo>
                <a:lnTo>
                  <a:pt x="41154" y="238497"/>
                </a:lnTo>
                <a:lnTo>
                  <a:pt x="102863" y="270510"/>
                </a:lnTo>
                <a:lnTo>
                  <a:pt x="143496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15074400" y="6345349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5">
                <a:moveTo>
                  <a:pt x="143496" y="272308"/>
                </a:moveTo>
                <a:lnTo>
                  <a:pt x="183141" y="263394"/>
                </a:lnTo>
                <a:lnTo>
                  <a:pt x="238201" y="221031"/>
                </a:lnTo>
                <a:lnTo>
                  <a:pt x="262071" y="158562"/>
                </a:lnTo>
                <a:lnTo>
                  <a:pt x="262729" y="124515"/>
                </a:lnTo>
                <a:lnTo>
                  <a:pt x="256093" y="91115"/>
                </a:lnTo>
                <a:lnTo>
                  <a:pt x="221607" y="33819"/>
                </a:lnTo>
                <a:lnTo>
                  <a:pt x="159954" y="1801"/>
                </a:lnTo>
                <a:lnTo>
                  <a:pt x="119360" y="0"/>
                </a:lnTo>
                <a:lnTo>
                  <a:pt x="79676" y="8917"/>
                </a:lnTo>
                <a:lnTo>
                  <a:pt x="24560" y="51285"/>
                </a:lnTo>
                <a:lnTo>
                  <a:pt x="661" y="113756"/>
                </a:lnTo>
                <a:lnTo>
                  <a:pt x="0" y="147803"/>
                </a:lnTo>
                <a:lnTo>
                  <a:pt x="6639" y="181203"/>
                </a:lnTo>
                <a:lnTo>
                  <a:pt x="41154" y="238497"/>
                </a:lnTo>
                <a:lnTo>
                  <a:pt x="102863" y="270510"/>
                </a:lnTo>
                <a:lnTo>
                  <a:pt x="143496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16065058" y="6001468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4">
                <a:moveTo>
                  <a:pt x="143369" y="272308"/>
                </a:moveTo>
                <a:lnTo>
                  <a:pt x="183053" y="263390"/>
                </a:lnTo>
                <a:lnTo>
                  <a:pt x="238169" y="221023"/>
                </a:lnTo>
                <a:lnTo>
                  <a:pt x="262067" y="158551"/>
                </a:lnTo>
                <a:lnTo>
                  <a:pt x="262729" y="124504"/>
                </a:lnTo>
                <a:lnTo>
                  <a:pt x="256089" y="91104"/>
                </a:lnTo>
                <a:lnTo>
                  <a:pt x="221575" y="33811"/>
                </a:lnTo>
                <a:lnTo>
                  <a:pt x="159866" y="1798"/>
                </a:lnTo>
                <a:lnTo>
                  <a:pt x="119232" y="0"/>
                </a:lnTo>
                <a:lnTo>
                  <a:pt x="79587" y="8914"/>
                </a:lnTo>
                <a:lnTo>
                  <a:pt x="24528" y="51276"/>
                </a:lnTo>
                <a:lnTo>
                  <a:pt x="658" y="113745"/>
                </a:lnTo>
                <a:lnTo>
                  <a:pt x="0" y="147792"/>
                </a:lnTo>
                <a:lnTo>
                  <a:pt x="6636" y="181192"/>
                </a:lnTo>
                <a:lnTo>
                  <a:pt x="41122" y="238488"/>
                </a:lnTo>
                <a:lnTo>
                  <a:pt x="102774" y="270506"/>
                </a:lnTo>
                <a:lnTo>
                  <a:pt x="143369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15890648" y="6913056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5">
                <a:moveTo>
                  <a:pt x="143242" y="272308"/>
                </a:moveTo>
                <a:lnTo>
                  <a:pt x="182925" y="263390"/>
                </a:lnTo>
                <a:lnTo>
                  <a:pt x="238042" y="221023"/>
                </a:lnTo>
                <a:lnTo>
                  <a:pt x="261940" y="158551"/>
                </a:lnTo>
                <a:lnTo>
                  <a:pt x="262602" y="124504"/>
                </a:lnTo>
                <a:lnTo>
                  <a:pt x="255962" y="91104"/>
                </a:lnTo>
                <a:lnTo>
                  <a:pt x="221448" y="33811"/>
                </a:lnTo>
                <a:lnTo>
                  <a:pt x="159739" y="1798"/>
                </a:lnTo>
                <a:lnTo>
                  <a:pt x="119105" y="0"/>
                </a:lnTo>
                <a:lnTo>
                  <a:pt x="79499" y="8910"/>
                </a:lnTo>
                <a:lnTo>
                  <a:pt x="24496" y="51268"/>
                </a:lnTo>
                <a:lnTo>
                  <a:pt x="654" y="113734"/>
                </a:lnTo>
                <a:lnTo>
                  <a:pt x="0" y="147781"/>
                </a:lnTo>
                <a:lnTo>
                  <a:pt x="6632" y="181181"/>
                </a:lnTo>
                <a:lnTo>
                  <a:pt x="41090" y="238480"/>
                </a:lnTo>
                <a:lnTo>
                  <a:pt x="102686" y="270503"/>
                </a:lnTo>
                <a:lnTo>
                  <a:pt x="143242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14029621" y="8955037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5">
                <a:moveTo>
                  <a:pt x="143242" y="272308"/>
                </a:moveTo>
                <a:lnTo>
                  <a:pt x="182887" y="263394"/>
                </a:lnTo>
                <a:lnTo>
                  <a:pt x="237946" y="221031"/>
                </a:lnTo>
                <a:lnTo>
                  <a:pt x="261816" y="158562"/>
                </a:lnTo>
                <a:lnTo>
                  <a:pt x="262474" y="124515"/>
                </a:lnTo>
                <a:lnTo>
                  <a:pt x="255838" y="91115"/>
                </a:lnTo>
                <a:lnTo>
                  <a:pt x="221352" y="33819"/>
                </a:lnTo>
                <a:lnTo>
                  <a:pt x="159700" y="1801"/>
                </a:lnTo>
                <a:lnTo>
                  <a:pt x="119105" y="0"/>
                </a:lnTo>
                <a:lnTo>
                  <a:pt x="79499" y="8910"/>
                </a:lnTo>
                <a:lnTo>
                  <a:pt x="24496" y="51268"/>
                </a:lnTo>
                <a:lnTo>
                  <a:pt x="654" y="113734"/>
                </a:lnTo>
                <a:lnTo>
                  <a:pt x="0" y="147781"/>
                </a:lnTo>
                <a:lnTo>
                  <a:pt x="6632" y="181181"/>
                </a:lnTo>
                <a:lnTo>
                  <a:pt x="41090" y="238480"/>
                </a:lnTo>
                <a:lnTo>
                  <a:pt x="102686" y="270503"/>
                </a:lnTo>
                <a:lnTo>
                  <a:pt x="143242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15154997" y="10135334"/>
            <a:ext cx="262890" cy="151765"/>
          </a:xfrm>
          <a:custGeom>
            <a:avLst/>
            <a:gdLst/>
            <a:ahLst/>
            <a:cxnLst/>
            <a:rect l="l" t="t" r="r" b="b"/>
            <a:pathLst>
              <a:path w="262890" h="151765">
                <a:moveTo>
                  <a:pt x="262204" y="151669"/>
                </a:moveTo>
                <a:lnTo>
                  <a:pt x="256093" y="91115"/>
                </a:lnTo>
                <a:lnTo>
                  <a:pt x="221607" y="33819"/>
                </a:lnTo>
                <a:lnTo>
                  <a:pt x="159954" y="1801"/>
                </a:lnTo>
                <a:lnTo>
                  <a:pt x="119360" y="0"/>
                </a:lnTo>
                <a:lnTo>
                  <a:pt x="79676" y="8917"/>
                </a:lnTo>
                <a:lnTo>
                  <a:pt x="24560" y="51285"/>
                </a:lnTo>
                <a:lnTo>
                  <a:pt x="661" y="113756"/>
                </a:lnTo>
                <a:lnTo>
                  <a:pt x="0" y="147803"/>
                </a:lnTo>
                <a:lnTo>
                  <a:pt x="768" y="151670"/>
                </a:lnTo>
                <a:lnTo>
                  <a:pt x="262204" y="151669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16663502" y="7953671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5">
                <a:moveTo>
                  <a:pt x="143242" y="272308"/>
                </a:moveTo>
                <a:lnTo>
                  <a:pt x="182925" y="263390"/>
                </a:lnTo>
                <a:lnTo>
                  <a:pt x="238042" y="221023"/>
                </a:lnTo>
                <a:lnTo>
                  <a:pt x="261940" y="158551"/>
                </a:lnTo>
                <a:lnTo>
                  <a:pt x="262602" y="124504"/>
                </a:lnTo>
                <a:lnTo>
                  <a:pt x="255962" y="91104"/>
                </a:lnTo>
                <a:lnTo>
                  <a:pt x="221448" y="33811"/>
                </a:lnTo>
                <a:lnTo>
                  <a:pt x="159739" y="1798"/>
                </a:lnTo>
                <a:lnTo>
                  <a:pt x="119105" y="0"/>
                </a:lnTo>
                <a:lnTo>
                  <a:pt x="79499" y="8910"/>
                </a:lnTo>
                <a:lnTo>
                  <a:pt x="24496" y="51268"/>
                </a:lnTo>
                <a:lnTo>
                  <a:pt x="654" y="113734"/>
                </a:lnTo>
                <a:lnTo>
                  <a:pt x="0" y="147781"/>
                </a:lnTo>
                <a:lnTo>
                  <a:pt x="6632" y="181181"/>
                </a:lnTo>
                <a:lnTo>
                  <a:pt x="41090" y="238480"/>
                </a:lnTo>
                <a:lnTo>
                  <a:pt x="102686" y="270503"/>
                </a:lnTo>
                <a:lnTo>
                  <a:pt x="143242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17562962" y="8983213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5">
                <a:moveTo>
                  <a:pt x="143496" y="272308"/>
                </a:moveTo>
                <a:lnTo>
                  <a:pt x="183141" y="263394"/>
                </a:lnTo>
                <a:lnTo>
                  <a:pt x="238201" y="221031"/>
                </a:lnTo>
                <a:lnTo>
                  <a:pt x="262071" y="158562"/>
                </a:lnTo>
                <a:lnTo>
                  <a:pt x="262729" y="124515"/>
                </a:lnTo>
                <a:lnTo>
                  <a:pt x="256093" y="91115"/>
                </a:lnTo>
                <a:lnTo>
                  <a:pt x="221607" y="33819"/>
                </a:lnTo>
                <a:lnTo>
                  <a:pt x="159954" y="1801"/>
                </a:lnTo>
                <a:lnTo>
                  <a:pt x="119360" y="0"/>
                </a:lnTo>
                <a:lnTo>
                  <a:pt x="79676" y="8917"/>
                </a:lnTo>
                <a:lnTo>
                  <a:pt x="24560" y="51285"/>
                </a:lnTo>
                <a:lnTo>
                  <a:pt x="661" y="113756"/>
                </a:lnTo>
                <a:lnTo>
                  <a:pt x="0" y="147803"/>
                </a:lnTo>
                <a:lnTo>
                  <a:pt x="6639" y="181203"/>
                </a:lnTo>
                <a:lnTo>
                  <a:pt x="41154" y="238497"/>
                </a:lnTo>
                <a:lnTo>
                  <a:pt x="102863" y="270510"/>
                </a:lnTo>
                <a:lnTo>
                  <a:pt x="143496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14265814" y="9701995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5">
                <a:moveTo>
                  <a:pt x="143369" y="272308"/>
                </a:moveTo>
                <a:lnTo>
                  <a:pt x="183053" y="263390"/>
                </a:lnTo>
                <a:lnTo>
                  <a:pt x="238169" y="221023"/>
                </a:lnTo>
                <a:lnTo>
                  <a:pt x="262067" y="158551"/>
                </a:lnTo>
                <a:lnTo>
                  <a:pt x="262729" y="124504"/>
                </a:lnTo>
                <a:lnTo>
                  <a:pt x="256089" y="91104"/>
                </a:lnTo>
                <a:lnTo>
                  <a:pt x="221575" y="33811"/>
                </a:lnTo>
                <a:lnTo>
                  <a:pt x="159866" y="1798"/>
                </a:lnTo>
                <a:lnTo>
                  <a:pt x="119232" y="0"/>
                </a:lnTo>
                <a:lnTo>
                  <a:pt x="79587" y="8914"/>
                </a:lnTo>
                <a:lnTo>
                  <a:pt x="24528" y="51276"/>
                </a:lnTo>
                <a:lnTo>
                  <a:pt x="658" y="113745"/>
                </a:lnTo>
                <a:lnTo>
                  <a:pt x="0" y="147792"/>
                </a:lnTo>
                <a:lnTo>
                  <a:pt x="6636" y="181192"/>
                </a:lnTo>
                <a:lnTo>
                  <a:pt x="41122" y="238488"/>
                </a:lnTo>
                <a:lnTo>
                  <a:pt x="102774" y="270506"/>
                </a:lnTo>
                <a:lnTo>
                  <a:pt x="143369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14280111" y="8421001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5">
                <a:moveTo>
                  <a:pt x="143369" y="272308"/>
                </a:moveTo>
                <a:lnTo>
                  <a:pt x="182975" y="263397"/>
                </a:lnTo>
                <a:lnTo>
                  <a:pt x="237978" y="221039"/>
                </a:lnTo>
                <a:lnTo>
                  <a:pt x="261820" y="158573"/>
                </a:lnTo>
                <a:lnTo>
                  <a:pt x="262474" y="124527"/>
                </a:lnTo>
                <a:lnTo>
                  <a:pt x="255842" y="91126"/>
                </a:lnTo>
                <a:lnTo>
                  <a:pt x="221384" y="33827"/>
                </a:lnTo>
                <a:lnTo>
                  <a:pt x="159788" y="1805"/>
                </a:lnTo>
                <a:lnTo>
                  <a:pt x="119232" y="0"/>
                </a:lnTo>
                <a:lnTo>
                  <a:pt x="79587" y="8914"/>
                </a:lnTo>
                <a:lnTo>
                  <a:pt x="24528" y="51276"/>
                </a:lnTo>
                <a:lnTo>
                  <a:pt x="658" y="113745"/>
                </a:lnTo>
                <a:lnTo>
                  <a:pt x="0" y="147792"/>
                </a:lnTo>
                <a:lnTo>
                  <a:pt x="6636" y="181192"/>
                </a:lnTo>
                <a:lnTo>
                  <a:pt x="41122" y="238488"/>
                </a:lnTo>
                <a:lnTo>
                  <a:pt x="102774" y="270506"/>
                </a:lnTo>
                <a:lnTo>
                  <a:pt x="143369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15935726" y="9340815"/>
            <a:ext cx="262890" cy="272415"/>
          </a:xfrm>
          <a:custGeom>
            <a:avLst/>
            <a:gdLst/>
            <a:ahLst/>
            <a:cxnLst/>
            <a:rect l="l" t="t" r="r" b="b"/>
            <a:pathLst>
              <a:path w="262890" h="272415">
                <a:moveTo>
                  <a:pt x="143242" y="272308"/>
                </a:moveTo>
                <a:lnTo>
                  <a:pt x="182887" y="263394"/>
                </a:lnTo>
                <a:lnTo>
                  <a:pt x="237946" y="221031"/>
                </a:lnTo>
                <a:lnTo>
                  <a:pt x="261816" y="158562"/>
                </a:lnTo>
                <a:lnTo>
                  <a:pt x="262474" y="124515"/>
                </a:lnTo>
                <a:lnTo>
                  <a:pt x="255838" y="91115"/>
                </a:lnTo>
                <a:lnTo>
                  <a:pt x="221352" y="33819"/>
                </a:lnTo>
                <a:lnTo>
                  <a:pt x="159700" y="1801"/>
                </a:lnTo>
                <a:lnTo>
                  <a:pt x="119105" y="0"/>
                </a:lnTo>
                <a:lnTo>
                  <a:pt x="79499" y="8910"/>
                </a:lnTo>
                <a:lnTo>
                  <a:pt x="24496" y="51268"/>
                </a:lnTo>
                <a:lnTo>
                  <a:pt x="654" y="113734"/>
                </a:lnTo>
                <a:lnTo>
                  <a:pt x="0" y="147781"/>
                </a:lnTo>
                <a:lnTo>
                  <a:pt x="6632" y="181181"/>
                </a:lnTo>
                <a:lnTo>
                  <a:pt x="41090" y="238480"/>
                </a:lnTo>
                <a:lnTo>
                  <a:pt x="102686" y="270503"/>
                </a:lnTo>
                <a:lnTo>
                  <a:pt x="143242" y="272308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16" name="object 116"/>
          <p:cNvPicPr/>
          <p:nvPr/>
        </p:nvPicPr>
        <p:blipFill>
          <a:blip r:embed="rId29" cstate="print"/>
          <a:stretch>
            <a:fillRect/>
          </a:stretch>
        </p:blipFill>
        <p:spPr>
          <a:xfrm>
            <a:off x="17914517" y="6855573"/>
            <a:ext cx="197463" cy="204358"/>
          </a:xfrm>
          <a:prstGeom prst="rect">
            <a:avLst/>
          </a:prstGeom>
        </p:spPr>
      </p:pic>
      <p:pic>
        <p:nvPicPr>
          <p:cNvPr id="117" name="object 117"/>
          <p:cNvPicPr/>
          <p:nvPr/>
        </p:nvPicPr>
        <p:blipFill>
          <a:blip r:embed="rId30" cstate="print"/>
          <a:stretch>
            <a:fillRect/>
          </a:stretch>
        </p:blipFill>
        <p:spPr>
          <a:xfrm>
            <a:off x="17911757" y="10184032"/>
            <a:ext cx="196801" cy="102966"/>
          </a:xfrm>
          <a:prstGeom prst="rect">
            <a:avLst/>
          </a:prstGeom>
        </p:spPr>
      </p:pic>
      <p:pic>
        <p:nvPicPr>
          <p:cNvPr id="118" name="object 118"/>
          <p:cNvPicPr/>
          <p:nvPr/>
        </p:nvPicPr>
        <p:blipFill>
          <a:blip r:embed="rId31" cstate="print"/>
          <a:stretch>
            <a:fillRect/>
          </a:stretch>
        </p:blipFill>
        <p:spPr>
          <a:xfrm>
            <a:off x="16108852" y="10002440"/>
            <a:ext cx="197587" cy="204188"/>
          </a:xfrm>
          <a:prstGeom prst="rect">
            <a:avLst/>
          </a:prstGeom>
        </p:spPr>
      </p:pic>
      <p:grpSp>
        <p:nvGrpSpPr>
          <p:cNvPr id="119" name="object 119"/>
          <p:cNvGrpSpPr/>
          <p:nvPr/>
        </p:nvGrpSpPr>
        <p:grpSpPr>
          <a:xfrm>
            <a:off x="270167" y="329171"/>
            <a:ext cx="17671415" cy="9629140"/>
            <a:chOff x="270167" y="329171"/>
            <a:chExt cx="17671415" cy="9629140"/>
          </a:xfrm>
        </p:grpSpPr>
        <p:sp>
          <p:nvSpPr>
            <p:cNvPr id="120" name="object 120"/>
            <p:cNvSpPr/>
            <p:nvPr/>
          </p:nvSpPr>
          <p:spPr>
            <a:xfrm>
              <a:off x="270167" y="329171"/>
              <a:ext cx="17671415" cy="9629140"/>
            </a:xfrm>
            <a:custGeom>
              <a:avLst/>
              <a:gdLst/>
              <a:ahLst/>
              <a:cxnLst/>
              <a:rect l="l" t="t" r="r" b="b"/>
              <a:pathLst>
                <a:path w="17671415" h="9629140">
                  <a:moveTo>
                    <a:pt x="17671288" y="0"/>
                  </a:moveTo>
                  <a:lnTo>
                    <a:pt x="0" y="0"/>
                  </a:lnTo>
                  <a:lnTo>
                    <a:pt x="0" y="9628632"/>
                  </a:lnTo>
                  <a:lnTo>
                    <a:pt x="17671288" y="9628632"/>
                  </a:lnTo>
                  <a:lnTo>
                    <a:pt x="1767128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1" name="object 121"/>
            <p:cNvSpPr/>
            <p:nvPr/>
          </p:nvSpPr>
          <p:spPr>
            <a:xfrm>
              <a:off x="8138413" y="1226566"/>
              <a:ext cx="0" cy="8032115"/>
            </a:xfrm>
            <a:custGeom>
              <a:avLst/>
              <a:gdLst/>
              <a:ahLst/>
              <a:cxnLst/>
              <a:rect l="l" t="t" r="r" b="b"/>
              <a:pathLst>
                <a:path h="8032115">
                  <a:moveTo>
                    <a:pt x="0" y="8031733"/>
                  </a:moveTo>
                  <a:lnTo>
                    <a:pt x="0" y="0"/>
                  </a:lnTo>
                </a:path>
              </a:pathLst>
            </a:custGeom>
            <a:ln w="38100">
              <a:solidFill>
                <a:srgbClr val="003E5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2" name="object 122"/>
          <p:cNvSpPr txBox="1"/>
          <p:nvPr/>
        </p:nvSpPr>
        <p:spPr>
          <a:xfrm>
            <a:off x="679195" y="1560067"/>
            <a:ext cx="6976745" cy="198628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2850" spc="250" dirty="0">
                <a:solidFill>
                  <a:srgbClr val="003E51"/>
                </a:solidFill>
                <a:latin typeface="Georgia"/>
                <a:cs typeface="Georgia"/>
              </a:rPr>
              <a:t>Bookings</a:t>
            </a:r>
            <a:endParaRPr sz="12850">
              <a:latin typeface="Georgia"/>
              <a:cs typeface="Georgia"/>
            </a:endParaRPr>
          </a:p>
        </p:txBody>
      </p:sp>
      <p:grpSp>
        <p:nvGrpSpPr>
          <p:cNvPr id="123" name="object 123"/>
          <p:cNvGrpSpPr/>
          <p:nvPr/>
        </p:nvGrpSpPr>
        <p:grpSpPr>
          <a:xfrm>
            <a:off x="8769731" y="926083"/>
            <a:ext cx="8617585" cy="6256020"/>
            <a:chOff x="8769731" y="926083"/>
            <a:chExt cx="8617585" cy="6256020"/>
          </a:xfrm>
        </p:grpSpPr>
        <p:pic>
          <p:nvPicPr>
            <p:cNvPr id="124" name="object 124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8769731" y="926083"/>
              <a:ext cx="8617204" cy="1593215"/>
            </a:xfrm>
            <a:prstGeom prst="rect">
              <a:avLst/>
            </a:prstGeom>
          </p:spPr>
        </p:pic>
        <p:pic>
          <p:nvPicPr>
            <p:cNvPr id="125" name="object 125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8769858" y="5616193"/>
              <a:ext cx="8466073" cy="1565401"/>
            </a:xfrm>
            <a:prstGeom prst="rect">
              <a:avLst/>
            </a:prstGeom>
          </p:spPr>
        </p:pic>
        <p:pic>
          <p:nvPicPr>
            <p:cNvPr id="126" name="object 126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9547860" y="2750185"/>
              <a:ext cx="6887209" cy="426720"/>
            </a:xfrm>
            <a:prstGeom prst="rect">
              <a:avLst/>
            </a:prstGeom>
          </p:spPr>
        </p:pic>
        <p:pic>
          <p:nvPicPr>
            <p:cNvPr id="127" name="object 127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9547860" y="3283585"/>
              <a:ext cx="7077456" cy="426720"/>
            </a:xfrm>
            <a:prstGeom prst="rect">
              <a:avLst/>
            </a:prstGeom>
          </p:spPr>
        </p:pic>
        <p:pic>
          <p:nvPicPr>
            <p:cNvPr id="128" name="object 128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9547860" y="3817366"/>
              <a:ext cx="6687692" cy="426720"/>
            </a:xfrm>
            <a:prstGeom prst="rect">
              <a:avLst/>
            </a:prstGeom>
          </p:spPr>
        </p:pic>
        <p:pic>
          <p:nvPicPr>
            <p:cNvPr id="129" name="object 129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9547860" y="4350766"/>
              <a:ext cx="6693154" cy="426720"/>
            </a:xfrm>
            <a:prstGeom prst="rect">
              <a:avLst/>
            </a:prstGeom>
          </p:spPr>
        </p:pic>
        <p:pic>
          <p:nvPicPr>
            <p:cNvPr id="130" name="object 130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9547860" y="4884166"/>
              <a:ext cx="3282061" cy="426720"/>
            </a:xfrm>
            <a:prstGeom prst="rect">
              <a:avLst/>
            </a:prstGeom>
          </p:spPr>
        </p:pic>
      </p:grpSp>
      <p:sp>
        <p:nvSpPr>
          <p:cNvPr id="131" name="object 131"/>
          <p:cNvSpPr txBox="1"/>
          <p:nvPr/>
        </p:nvSpPr>
        <p:spPr>
          <a:xfrm>
            <a:off x="9244330" y="2613431"/>
            <a:ext cx="124460" cy="1626235"/>
          </a:xfrm>
          <a:prstGeom prst="rect">
            <a:avLst/>
          </a:prstGeom>
        </p:spPr>
        <p:txBody>
          <a:bodyPr vert="horz" wrap="square" lIns="0" tIns="11938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940"/>
              </a:spcBef>
            </a:pPr>
            <a:r>
              <a:rPr sz="2800" spc="-50" dirty="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840"/>
              </a:spcBef>
            </a:pPr>
            <a:r>
              <a:rPr sz="2800" spc="-50" dirty="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840"/>
              </a:spcBef>
            </a:pPr>
            <a:r>
              <a:rPr sz="2800" spc="-50" dirty="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sp>
        <p:nvSpPr>
          <p:cNvPr id="132" name="object 132" descr="$PPTXTitle"/>
          <p:cNvSpPr txBox="1">
            <a:spLocks noGrp="1"/>
          </p:cNvSpPr>
          <p:nvPr>
            <p:ph type="title"/>
          </p:nvPr>
        </p:nvSpPr>
        <p:spPr>
          <a:xfrm>
            <a:off x="9008364" y="1177493"/>
            <a:ext cx="7978140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pc="135" dirty="0"/>
              <a:t>CONTRACT</a:t>
            </a:r>
            <a:r>
              <a:rPr spc="-315" dirty="0"/>
              <a:t> </a:t>
            </a:r>
            <a:r>
              <a:rPr spc="-30" dirty="0"/>
              <a:t>BOOKING</a:t>
            </a:r>
          </a:p>
        </p:txBody>
      </p:sp>
      <p:sp>
        <p:nvSpPr>
          <p:cNvPr id="133" name="object 133"/>
          <p:cNvSpPr txBox="1"/>
          <p:nvPr/>
        </p:nvSpPr>
        <p:spPr>
          <a:xfrm>
            <a:off x="9671431" y="5854395"/>
            <a:ext cx="6654800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spc="75" dirty="0">
                <a:solidFill>
                  <a:srgbClr val="003E51"/>
                </a:solidFill>
                <a:latin typeface="Georgia"/>
                <a:cs typeface="Georgia"/>
              </a:rPr>
              <a:t>AD</a:t>
            </a:r>
            <a:r>
              <a:rPr sz="6000" spc="-325" dirty="0">
                <a:solidFill>
                  <a:srgbClr val="003E51"/>
                </a:solidFill>
                <a:latin typeface="Georgia"/>
                <a:cs typeface="Georgia"/>
              </a:rPr>
              <a:t> </a:t>
            </a:r>
            <a:r>
              <a:rPr sz="6000" spc="-40" dirty="0">
                <a:solidFill>
                  <a:srgbClr val="003E51"/>
                </a:solidFill>
                <a:latin typeface="Georgia"/>
                <a:cs typeface="Georgia"/>
              </a:rPr>
              <a:t>HOC</a:t>
            </a:r>
            <a:r>
              <a:rPr sz="6000" spc="-325" dirty="0">
                <a:solidFill>
                  <a:srgbClr val="003E51"/>
                </a:solidFill>
                <a:latin typeface="Georgia"/>
                <a:cs typeface="Georgia"/>
              </a:rPr>
              <a:t> </a:t>
            </a:r>
            <a:r>
              <a:rPr sz="6000" spc="-10" dirty="0">
                <a:solidFill>
                  <a:srgbClr val="003E51"/>
                </a:solidFill>
                <a:latin typeface="Georgia"/>
                <a:cs typeface="Georgia"/>
              </a:rPr>
              <a:t>BOOKING</a:t>
            </a:r>
            <a:endParaRPr sz="6000">
              <a:latin typeface="Georgia"/>
              <a:cs typeface="Georgia"/>
            </a:endParaRPr>
          </a:p>
        </p:txBody>
      </p:sp>
      <p:grpSp>
        <p:nvGrpSpPr>
          <p:cNvPr id="134" name="object 134"/>
          <p:cNvGrpSpPr/>
          <p:nvPr/>
        </p:nvGrpSpPr>
        <p:grpSpPr>
          <a:xfrm>
            <a:off x="270167" y="3976751"/>
            <a:ext cx="18020665" cy="6310630"/>
            <a:chOff x="270167" y="3976751"/>
            <a:chExt cx="18020665" cy="6310630"/>
          </a:xfrm>
        </p:grpSpPr>
        <p:pic>
          <p:nvPicPr>
            <p:cNvPr id="135" name="object 135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880872" y="3976751"/>
              <a:ext cx="6767830" cy="563879"/>
            </a:xfrm>
            <a:prstGeom prst="rect">
              <a:avLst/>
            </a:prstGeom>
          </p:spPr>
        </p:pic>
        <p:pic>
          <p:nvPicPr>
            <p:cNvPr id="136" name="object 136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9470770" y="7349997"/>
              <a:ext cx="5096636" cy="426719"/>
            </a:xfrm>
            <a:prstGeom prst="rect">
              <a:avLst/>
            </a:prstGeom>
          </p:spPr>
        </p:pic>
        <p:pic>
          <p:nvPicPr>
            <p:cNvPr id="137" name="object 137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9470770" y="7883397"/>
              <a:ext cx="6507606" cy="426719"/>
            </a:xfrm>
            <a:prstGeom prst="rect">
              <a:avLst/>
            </a:prstGeom>
          </p:spPr>
        </p:pic>
        <p:pic>
          <p:nvPicPr>
            <p:cNvPr id="138" name="object 138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9470770" y="8416797"/>
              <a:ext cx="7362444" cy="426719"/>
            </a:xfrm>
            <a:prstGeom prst="rect">
              <a:avLst/>
            </a:prstGeom>
          </p:spPr>
        </p:pic>
        <p:pic>
          <p:nvPicPr>
            <p:cNvPr id="139" name="object 139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9470770" y="8950147"/>
              <a:ext cx="4649342" cy="426720"/>
            </a:xfrm>
            <a:prstGeom prst="rect">
              <a:avLst/>
            </a:prstGeom>
          </p:spPr>
        </p:pic>
        <p:pic>
          <p:nvPicPr>
            <p:cNvPr id="140" name="object 140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270167" y="8310867"/>
              <a:ext cx="3311271" cy="1646936"/>
            </a:xfrm>
            <a:prstGeom prst="rect">
              <a:avLst/>
            </a:prstGeom>
          </p:spPr>
        </p:pic>
        <p:pic>
          <p:nvPicPr>
            <p:cNvPr id="141" name="object 141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1314323" y="4969764"/>
              <a:ext cx="5883275" cy="487679"/>
            </a:xfrm>
            <a:prstGeom prst="rect">
              <a:avLst/>
            </a:prstGeom>
          </p:spPr>
        </p:pic>
        <p:pic>
          <p:nvPicPr>
            <p:cNvPr id="142" name="object 142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922629" y="5892749"/>
              <a:ext cx="6696329" cy="350824"/>
            </a:xfrm>
            <a:prstGeom prst="rect">
              <a:avLst/>
            </a:prstGeom>
          </p:spPr>
        </p:pic>
        <p:pic>
          <p:nvPicPr>
            <p:cNvPr id="143" name="object 143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1190853" y="6336792"/>
              <a:ext cx="6166611" cy="350520"/>
            </a:xfrm>
            <a:prstGeom prst="rect">
              <a:avLst/>
            </a:prstGeom>
          </p:spPr>
        </p:pic>
        <p:pic>
          <p:nvPicPr>
            <p:cNvPr id="144" name="object 144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887577" y="6781800"/>
              <a:ext cx="6758940" cy="350519"/>
            </a:xfrm>
            <a:prstGeom prst="rect">
              <a:avLst/>
            </a:prstGeom>
          </p:spPr>
        </p:pic>
        <p:pic>
          <p:nvPicPr>
            <p:cNvPr id="145" name="object 145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1289938" y="7226808"/>
              <a:ext cx="5959728" cy="350519"/>
            </a:xfrm>
            <a:prstGeom prst="rect">
              <a:avLst/>
            </a:prstGeom>
          </p:spPr>
        </p:pic>
        <p:pic>
          <p:nvPicPr>
            <p:cNvPr id="146" name="object 146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2530475" y="7670291"/>
              <a:ext cx="3396615" cy="350519"/>
            </a:xfrm>
            <a:prstGeom prst="rect">
              <a:avLst/>
            </a:prstGeom>
          </p:spPr>
        </p:pic>
        <p:pic>
          <p:nvPicPr>
            <p:cNvPr id="147" name="object 147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17207040" y="9208452"/>
              <a:ext cx="1083405" cy="1078547"/>
            </a:xfrm>
            <a:prstGeom prst="rect">
              <a:avLst/>
            </a:prstGeom>
          </p:spPr>
        </p:pic>
      </p:grpSp>
      <p:sp>
        <p:nvSpPr>
          <p:cNvPr id="148" name="object 148"/>
          <p:cNvSpPr txBox="1"/>
          <p:nvPr/>
        </p:nvSpPr>
        <p:spPr>
          <a:xfrm>
            <a:off x="9154794" y="7213244"/>
            <a:ext cx="149860" cy="1625600"/>
          </a:xfrm>
          <a:prstGeom prst="rect">
            <a:avLst/>
          </a:prstGeom>
        </p:spPr>
        <p:txBody>
          <a:bodyPr vert="horz" wrap="square" lIns="0" tIns="1193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40"/>
              </a:spcBef>
            </a:pPr>
            <a:r>
              <a:rPr sz="2800" spc="-50" dirty="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840"/>
              </a:spcBef>
            </a:pPr>
            <a:r>
              <a:rPr sz="2800" spc="-50" dirty="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840"/>
              </a:spcBef>
            </a:pPr>
            <a:r>
              <a:rPr sz="2800" spc="-50" dirty="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-5"/>
            <a:ext cx="18288000" cy="10287000"/>
            <a:chOff x="0" y="-5"/>
            <a:chExt cx="18288000" cy="10287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144000" y="-5"/>
              <a:ext cx="9144000" cy="10287004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9144000" cy="10281920"/>
            </a:xfrm>
            <a:custGeom>
              <a:avLst/>
              <a:gdLst/>
              <a:ahLst/>
              <a:cxnLst/>
              <a:rect l="l" t="t" r="r" b="b"/>
              <a:pathLst>
                <a:path w="9144000" h="10281920">
                  <a:moveTo>
                    <a:pt x="0" y="10281660"/>
                  </a:moveTo>
                  <a:lnTo>
                    <a:pt x="9144000" y="10281660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0281660"/>
                  </a:lnTo>
                  <a:close/>
                </a:path>
              </a:pathLst>
            </a:custGeom>
            <a:solidFill>
              <a:srgbClr val="E63338">
                <a:alpha val="9293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 descr="$PPTXTitle"/>
          <p:cNvSpPr txBox="1">
            <a:spLocks noGrp="1"/>
          </p:cNvSpPr>
          <p:nvPr>
            <p:ph type="title"/>
          </p:nvPr>
        </p:nvSpPr>
        <p:spPr>
          <a:xfrm>
            <a:off x="1120241" y="908176"/>
            <a:ext cx="7256145" cy="2050414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3250" spc="170" dirty="0"/>
              <a:t>Inclusion</a:t>
            </a:r>
            <a:endParaRPr sz="13250"/>
          </a:p>
        </p:txBody>
      </p:sp>
      <p:grpSp>
        <p:nvGrpSpPr>
          <p:cNvPr id="6" name="object 6"/>
          <p:cNvGrpSpPr/>
          <p:nvPr/>
        </p:nvGrpSpPr>
        <p:grpSpPr>
          <a:xfrm>
            <a:off x="47040" y="196159"/>
            <a:ext cx="18243550" cy="10091420"/>
            <a:chOff x="47040" y="196159"/>
            <a:chExt cx="18243550" cy="10091420"/>
          </a:xfrm>
        </p:grpSpPr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38707" y="3386327"/>
              <a:ext cx="4966589" cy="536448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38707" y="4172712"/>
              <a:ext cx="4951730" cy="53644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38707" y="4668012"/>
              <a:ext cx="4256913" cy="536448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70167" y="8310867"/>
              <a:ext cx="3311271" cy="1646936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16770478" y="589228"/>
              <a:ext cx="838200" cy="1517015"/>
            </a:xfrm>
            <a:custGeom>
              <a:avLst/>
              <a:gdLst/>
              <a:ahLst/>
              <a:cxnLst/>
              <a:rect l="l" t="t" r="r" b="b"/>
              <a:pathLst>
                <a:path w="838200" h="1517014">
                  <a:moveTo>
                    <a:pt x="820737" y="1015314"/>
                  </a:moveTo>
                  <a:lnTo>
                    <a:pt x="820089" y="1008202"/>
                  </a:lnTo>
                  <a:lnTo>
                    <a:pt x="817448" y="978903"/>
                  </a:lnTo>
                  <a:lnTo>
                    <a:pt x="805561" y="944194"/>
                  </a:lnTo>
                  <a:lnTo>
                    <a:pt x="765314" y="881354"/>
                  </a:lnTo>
                  <a:lnTo>
                    <a:pt x="701192" y="850188"/>
                  </a:lnTo>
                  <a:lnTo>
                    <a:pt x="664870" y="838200"/>
                  </a:lnTo>
                  <a:lnTo>
                    <a:pt x="633476" y="813866"/>
                  </a:lnTo>
                  <a:lnTo>
                    <a:pt x="622325" y="799947"/>
                  </a:lnTo>
                  <a:lnTo>
                    <a:pt x="622325" y="1058189"/>
                  </a:lnTo>
                  <a:lnTo>
                    <a:pt x="594728" y="1123353"/>
                  </a:lnTo>
                  <a:lnTo>
                    <a:pt x="567575" y="1158481"/>
                  </a:lnTo>
                  <a:lnTo>
                    <a:pt x="533768" y="1192669"/>
                  </a:lnTo>
                  <a:lnTo>
                    <a:pt x="494982" y="1223937"/>
                  </a:lnTo>
                  <a:lnTo>
                    <a:pt x="452907" y="1250276"/>
                  </a:lnTo>
                  <a:lnTo>
                    <a:pt x="409232" y="1269733"/>
                  </a:lnTo>
                  <a:lnTo>
                    <a:pt x="365633" y="1280299"/>
                  </a:lnTo>
                  <a:lnTo>
                    <a:pt x="323799" y="1280007"/>
                  </a:lnTo>
                  <a:lnTo>
                    <a:pt x="303631" y="1262151"/>
                  </a:lnTo>
                  <a:lnTo>
                    <a:pt x="307594" y="1229537"/>
                  </a:lnTo>
                  <a:lnTo>
                    <a:pt x="322453" y="1196187"/>
                  </a:lnTo>
                  <a:lnTo>
                    <a:pt x="335013" y="1176121"/>
                  </a:lnTo>
                  <a:lnTo>
                    <a:pt x="345059" y="1144193"/>
                  </a:lnTo>
                  <a:lnTo>
                    <a:pt x="336791" y="1108532"/>
                  </a:lnTo>
                  <a:lnTo>
                    <a:pt x="323202" y="1071359"/>
                  </a:lnTo>
                  <a:lnTo>
                    <a:pt x="317296" y="1034884"/>
                  </a:lnTo>
                  <a:lnTo>
                    <a:pt x="324662" y="996111"/>
                  </a:lnTo>
                  <a:lnTo>
                    <a:pt x="341426" y="957783"/>
                  </a:lnTo>
                  <a:lnTo>
                    <a:pt x="366585" y="924115"/>
                  </a:lnTo>
                  <a:lnTo>
                    <a:pt x="399135" y="899337"/>
                  </a:lnTo>
                  <a:lnTo>
                    <a:pt x="438061" y="887653"/>
                  </a:lnTo>
                  <a:lnTo>
                    <a:pt x="482384" y="893292"/>
                  </a:lnTo>
                  <a:lnTo>
                    <a:pt x="531253" y="923074"/>
                  </a:lnTo>
                  <a:lnTo>
                    <a:pt x="559028" y="956462"/>
                  </a:lnTo>
                  <a:lnTo>
                    <a:pt x="578650" y="988199"/>
                  </a:lnTo>
                  <a:lnTo>
                    <a:pt x="603059" y="1013053"/>
                  </a:lnTo>
                  <a:lnTo>
                    <a:pt x="619391" y="1032129"/>
                  </a:lnTo>
                  <a:lnTo>
                    <a:pt x="622325" y="1058189"/>
                  </a:lnTo>
                  <a:lnTo>
                    <a:pt x="622325" y="799947"/>
                  </a:lnTo>
                  <a:lnTo>
                    <a:pt x="595820" y="769416"/>
                  </a:lnTo>
                  <a:lnTo>
                    <a:pt x="546976" y="733018"/>
                  </a:lnTo>
                  <a:lnTo>
                    <a:pt x="504609" y="723417"/>
                  </a:lnTo>
                  <a:lnTo>
                    <a:pt x="482117" y="722249"/>
                  </a:lnTo>
                  <a:lnTo>
                    <a:pt x="460616" y="720661"/>
                  </a:lnTo>
                  <a:lnTo>
                    <a:pt x="439686" y="716292"/>
                  </a:lnTo>
                  <a:lnTo>
                    <a:pt x="418934" y="706755"/>
                  </a:lnTo>
                  <a:lnTo>
                    <a:pt x="400507" y="694486"/>
                  </a:lnTo>
                  <a:lnTo>
                    <a:pt x="382778" y="682091"/>
                  </a:lnTo>
                  <a:lnTo>
                    <a:pt x="364540" y="670585"/>
                  </a:lnTo>
                  <a:lnTo>
                    <a:pt x="344309" y="660806"/>
                  </a:lnTo>
                  <a:lnTo>
                    <a:pt x="308190" y="658495"/>
                  </a:lnTo>
                  <a:lnTo>
                    <a:pt x="278117" y="676656"/>
                  </a:lnTo>
                  <a:lnTo>
                    <a:pt x="252920" y="705688"/>
                  </a:lnTo>
                  <a:lnTo>
                    <a:pt x="231457" y="736053"/>
                  </a:lnTo>
                  <a:lnTo>
                    <a:pt x="190944" y="799020"/>
                  </a:lnTo>
                  <a:lnTo>
                    <a:pt x="166903" y="824826"/>
                  </a:lnTo>
                  <a:lnTo>
                    <a:pt x="132359" y="843788"/>
                  </a:lnTo>
                  <a:lnTo>
                    <a:pt x="100164" y="859218"/>
                  </a:lnTo>
                  <a:lnTo>
                    <a:pt x="71526" y="880757"/>
                  </a:lnTo>
                  <a:lnTo>
                    <a:pt x="26631" y="935977"/>
                  </a:lnTo>
                  <a:lnTo>
                    <a:pt x="7620" y="979271"/>
                  </a:lnTo>
                  <a:lnTo>
                    <a:pt x="0" y="1022540"/>
                  </a:lnTo>
                  <a:lnTo>
                    <a:pt x="330" y="1066012"/>
                  </a:lnTo>
                  <a:lnTo>
                    <a:pt x="5308" y="1109421"/>
                  </a:lnTo>
                  <a:lnTo>
                    <a:pt x="11734" y="1153388"/>
                  </a:lnTo>
                  <a:lnTo>
                    <a:pt x="16268" y="1197241"/>
                  </a:lnTo>
                  <a:lnTo>
                    <a:pt x="15671" y="1241171"/>
                  </a:lnTo>
                  <a:lnTo>
                    <a:pt x="6667" y="1285125"/>
                  </a:lnTo>
                  <a:lnTo>
                    <a:pt x="4711" y="1328432"/>
                  </a:lnTo>
                  <a:lnTo>
                    <a:pt x="23520" y="1367942"/>
                  </a:lnTo>
                  <a:lnTo>
                    <a:pt x="56743" y="1402168"/>
                  </a:lnTo>
                  <a:lnTo>
                    <a:pt x="98044" y="1429651"/>
                  </a:lnTo>
                  <a:lnTo>
                    <a:pt x="141109" y="1448917"/>
                  </a:lnTo>
                  <a:lnTo>
                    <a:pt x="179590" y="1458493"/>
                  </a:lnTo>
                  <a:lnTo>
                    <a:pt x="232346" y="1466596"/>
                  </a:lnTo>
                  <a:lnTo>
                    <a:pt x="284645" y="1477302"/>
                  </a:lnTo>
                  <a:lnTo>
                    <a:pt x="336537" y="1490027"/>
                  </a:lnTo>
                  <a:lnTo>
                    <a:pt x="388048" y="1504149"/>
                  </a:lnTo>
                  <a:lnTo>
                    <a:pt x="435292" y="1515300"/>
                  </a:lnTo>
                  <a:lnTo>
                    <a:pt x="477405" y="1517015"/>
                  </a:lnTo>
                  <a:lnTo>
                    <a:pt x="516724" y="1504734"/>
                  </a:lnTo>
                  <a:lnTo>
                    <a:pt x="555650" y="1473885"/>
                  </a:lnTo>
                  <a:lnTo>
                    <a:pt x="582676" y="1445069"/>
                  </a:lnTo>
                  <a:lnTo>
                    <a:pt x="612140" y="1412367"/>
                  </a:lnTo>
                  <a:lnTo>
                    <a:pt x="643026" y="1376235"/>
                  </a:lnTo>
                  <a:lnTo>
                    <a:pt x="674192" y="1337233"/>
                  </a:lnTo>
                  <a:lnTo>
                    <a:pt x="705002" y="1295400"/>
                  </a:lnTo>
                  <a:lnTo>
                    <a:pt x="734174" y="1251483"/>
                  </a:lnTo>
                  <a:lnTo>
                    <a:pt x="760704" y="1205915"/>
                  </a:lnTo>
                  <a:lnTo>
                    <a:pt x="783628" y="1159078"/>
                  </a:lnTo>
                  <a:lnTo>
                    <a:pt x="800900" y="1114132"/>
                  </a:lnTo>
                  <a:lnTo>
                    <a:pt x="814654" y="1063345"/>
                  </a:lnTo>
                  <a:lnTo>
                    <a:pt x="820737" y="1015314"/>
                  </a:lnTo>
                  <a:close/>
                </a:path>
                <a:path w="838200" h="1517014">
                  <a:moveTo>
                    <a:pt x="838034" y="72364"/>
                  </a:moveTo>
                  <a:lnTo>
                    <a:pt x="837120" y="37528"/>
                  </a:lnTo>
                  <a:lnTo>
                    <a:pt x="822553" y="11811"/>
                  </a:lnTo>
                  <a:lnTo>
                    <a:pt x="788708" y="0"/>
                  </a:lnTo>
                  <a:lnTo>
                    <a:pt x="751255" y="14541"/>
                  </a:lnTo>
                  <a:lnTo>
                    <a:pt x="718858" y="47967"/>
                  </a:lnTo>
                  <a:lnTo>
                    <a:pt x="700239" y="92798"/>
                  </a:lnTo>
                  <a:lnTo>
                    <a:pt x="693394" y="137160"/>
                  </a:lnTo>
                  <a:lnTo>
                    <a:pt x="686828" y="183400"/>
                  </a:lnTo>
                  <a:lnTo>
                    <a:pt x="678561" y="229006"/>
                  </a:lnTo>
                  <a:lnTo>
                    <a:pt x="666610" y="271513"/>
                  </a:lnTo>
                  <a:lnTo>
                    <a:pt x="653516" y="302437"/>
                  </a:lnTo>
                  <a:lnTo>
                    <a:pt x="637844" y="334683"/>
                  </a:lnTo>
                  <a:lnTo>
                    <a:pt x="621423" y="370243"/>
                  </a:lnTo>
                  <a:lnTo>
                    <a:pt x="606069" y="411086"/>
                  </a:lnTo>
                  <a:lnTo>
                    <a:pt x="599833" y="437654"/>
                  </a:lnTo>
                  <a:lnTo>
                    <a:pt x="597877" y="469811"/>
                  </a:lnTo>
                  <a:lnTo>
                    <a:pt x="605421" y="498094"/>
                  </a:lnTo>
                  <a:lnTo>
                    <a:pt x="627697" y="513003"/>
                  </a:lnTo>
                  <a:lnTo>
                    <a:pt x="652970" y="505434"/>
                  </a:lnTo>
                  <a:lnTo>
                    <a:pt x="666267" y="479945"/>
                  </a:lnTo>
                  <a:lnTo>
                    <a:pt x="672477" y="448386"/>
                  </a:lnTo>
                  <a:lnTo>
                    <a:pt x="676503" y="422605"/>
                  </a:lnTo>
                  <a:lnTo>
                    <a:pt x="688568" y="381622"/>
                  </a:lnTo>
                  <a:lnTo>
                    <a:pt x="703249" y="345401"/>
                  </a:lnTo>
                  <a:lnTo>
                    <a:pt x="720255" y="312305"/>
                  </a:lnTo>
                  <a:lnTo>
                    <a:pt x="739279" y="280695"/>
                  </a:lnTo>
                  <a:lnTo>
                    <a:pt x="775919" y="220472"/>
                  </a:lnTo>
                  <a:lnTo>
                    <a:pt x="805726" y="164947"/>
                  </a:lnTo>
                  <a:lnTo>
                    <a:pt x="827011" y="115201"/>
                  </a:lnTo>
                  <a:lnTo>
                    <a:pt x="838034" y="72364"/>
                  </a:lnTo>
                  <a:close/>
                </a:path>
              </a:pathLst>
            </a:custGeom>
            <a:solidFill>
              <a:srgbClr val="E6333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7672271" y="776305"/>
              <a:ext cx="169993" cy="247026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7529171" y="1087417"/>
              <a:ext cx="127779" cy="150823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6617900" y="1032950"/>
              <a:ext cx="183249" cy="251853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17056696" y="581976"/>
              <a:ext cx="116839" cy="281305"/>
            </a:xfrm>
            <a:custGeom>
              <a:avLst/>
              <a:gdLst/>
              <a:ahLst/>
              <a:cxnLst/>
              <a:rect l="l" t="t" r="r" b="b"/>
              <a:pathLst>
                <a:path w="116840" h="281305">
                  <a:moveTo>
                    <a:pt x="73211" y="0"/>
                  </a:moveTo>
                  <a:lnTo>
                    <a:pt x="39443" y="2788"/>
                  </a:lnTo>
                  <a:lnTo>
                    <a:pt x="11525" y="24117"/>
                  </a:lnTo>
                  <a:lnTo>
                    <a:pt x="0" y="64105"/>
                  </a:lnTo>
                  <a:lnTo>
                    <a:pt x="1172" y="116903"/>
                  </a:lnTo>
                  <a:lnTo>
                    <a:pt x="5082" y="175324"/>
                  </a:lnTo>
                  <a:lnTo>
                    <a:pt x="12823" y="229025"/>
                  </a:lnTo>
                  <a:lnTo>
                    <a:pt x="25486" y="267663"/>
                  </a:lnTo>
                  <a:lnTo>
                    <a:pt x="44162" y="280896"/>
                  </a:lnTo>
                  <a:lnTo>
                    <a:pt x="69159" y="267307"/>
                  </a:lnTo>
                  <a:lnTo>
                    <a:pt x="88730" y="237152"/>
                  </a:lnTo>
                  <a:lnTo>
                    <a:pt x="103045" y="195365"/>
                  </a:lnTo>
                  <a:lnTo>
                    <a:pt x="112273" y="146882"/>
                  </a:lnTo>
                  <a:lnTo>
                    <a:pt x="116581" y="96636"/>
                  </a:lnTo>
                  <a:lnTo>
                    <a:pt x="116139" y="49562"/>
                  </a:lnTo>
                  <a:lnTo>
                    <a:pt x="102290" y="15631"/>
                  </a:lnTo>
                  <a:lnTo>
                    <a:pt x="73211" y="0"/>
                  </a:lnTo>
                  <a:close/>
                </a:path>
              </a:pathLst>
            </a:custGeom>
            <a:solidFill>
              <a:srgbClr val="E6333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7850243" y="1182467"/>
              <a:ext cx="153577" cy="135712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7078906" y="906344"/>
              <a:ext cx="87228" cy="145501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7663041" y="1340835"/>
              <a:ext cx="160694" cy="102857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15546171" y="566254"/>
              <a:ext cx="644525" cy="1330325"/>
            </a:xfrm>
            <a:custGeom>
              <a:avLst/>
              <a:gdLst/>
              <a:ahLst/>
              <a:cxnLst/>
              <a:rect l="l" t="t" r="r" b="b"/>
              <a:pathLst>
                <a:path w="644525" h="1330325">
                  <a:moveTo>
                    <a:pt x="636841" y="77876"/>
                  </a:moveTo>
                  <a:lnTo>
                    <a:pt x="632383" y="38671"/>
                  </a:lnTo>
                  <a:lnTo>
                    <a:pt x="614743" y="9525"/>
                  </a:lnTo>
                  <a:lnTo>
                    <a:pt x="585914" y="0"/>
                  </a:lnTo>
                  <a:lnTo>
                    <a:pt x="558711" y="13322"/>
                  </a:lnTo>
                  <a:lnTo>
                    <a:pt x="537794" y="45173"/>
                  </a:lnTo>
                  <a:lnTo>
                    <a:pt x="522147" y="92722"/>
                  </a:lnTo>
                  <a:lnTo>
                    <a:pt x="510794" y="153187"/>
                  </a:lnTo>
                  <a:lnTo>
                    <a:pt x="502742" y="223761"/>
                  </a:lnTo>
                  <a:lnTo>
                    <a:pt x="499186" y="254850"/>
                  </a:lnTo>
                  <a:lnTo>
                    <a:pt x="493483" y="285889"/>
                  </a:lnTo>
                  <a:lnTo>
                    <a:pt x="484593" y="317817"/>
                  </a:lnTo>
                  <a:lnTo>
                    <a:pt x="471474" y="351586"/>
                  </a:lnTo>
                  <a:lnTo>
                    <a:pt x="460844" y="370992"/>
                  </a:lnTo>
                  <a:lnTo>
                    <a:pt x="448678" y="395414"/>
                  </a:lnTo>
                  <a:lnTo>
                    <a:pt x="444423" y="419430"/>
                  </a:lnTo>
                  <a:lnTo>
                    <a:pt x="457504" y="437616"/>
                  </a:lnTo>
                  <a:lnTo>
                    <a:pt x="480212" y="439115"/>
                  </a:lnTo>
                  <a:lnTo>
                    <a:pt x="499922" y="424002"/>
                  </a:lnTo>
                  <a:lnTo>
                    <a:pt x="524814" y="380288"/>
                  </a:lnTo>
                  <a:lnTo>
                    <a:pt x="542975" y="312496"/>
                  </a:lnTo>
                  <a:lnTo>
                    <a:pt x="549160" y="282727"/>
                  </a:lnTo>
                  <a:lnTo>
                    <a:pt x="556387" y="255193"/>
                  </a:lnTo>
                  <a:lnTo>
                    <a:pt x="570331" y="220433"/>
                  </a:lnTo>
                  <a:lnTo>
                    <a:pt x="588352" y="185496"/>
                  </a:lnTo>
                  <a:lnTo>
                    <a:pt x="607822" y="151015"/>
                  </a:lnTo>
                  <a:lnTo>
                    <a:pt x="626110" y="117640"/>
                  </a:lnTo>
                  <a:lnTo>
                    <a:pt x="636841" y="77876"/>
                  </a:lnTo>
                  <a:close/>
                </a:path>
                <a:path w="644525" h="1330325">
                  <a:moveTo>
                    <a:pt x="644194" y="1002842"/>
                  </a:moveTo>
                  <a:lnTo>
                    <a:pt x="641134" y="972502"/>
                  </a:lnTo>
                  <a:lnTo>
                    <a:pt x="633018" y="943216"/>
                  </a:lnTo>
                  <a:lnTo>
                    <a:pt x="619366" y="916178"/>
                  </a:lnTo>
                  <a:lnTo>
                    <a:pt x="605967" y="885558"/>
                  </a:lnTo>
                  <a:lnTo>
                    <a:pt x="603161" y="855776"/>
                  </a:lnTo>
                  <a:lnTo>
                    <a:pt x="603491" y="851738"/>
                  </a:lnTo>
                  <a:lnTo>
                    <a:pt x="608507" y="792505"/>
                  </a:lnTo>
                  <a:lnTo>
                    <a:pt x="609777" y="760984"/>
                  </a:lnTo>
                  <a:lnTo>
                    <a:pt x="609384" y="754354"/>
                  </a:lnTo>
                  <a:lnTo>
                    <a:pt x="607860" y="728433"/>
                  </a:lnTo>
                  <a:lnTo>
                    <a:pt x="602018" y="713447"/>
                  </a:lnTo>
                  <a:lnTo>
                    <a:pt x="571563" y="683514"/>
                  </a:lnTo>
                  <a:lnTo>
                    <a:pt x="516394" y="677125"/>
                  </a:lnTo>
                  <a:lnTo>
                    <a:pt x="497636" y="675830"/>
                  </a:lnTo>
                  <a:lnTo>
                    <a:pt x="478764" y="671499"/>
                  </a:lnTo>
                  <a:lnTo>
                    <a:pt x="462457" y="663625"/>
                  </a:lnTo>
                  <a:lnTo>
                    <a:pt x="447192" y="653567"/>
                  </a:lnTo>
                  <a:lnTo>
                    <a:pt x="431787" y="642937"/>
                  </a:lnTo>
                  <a:lnTo>
                    <a:pt x="432422" y="643153"/>
                  </a:lnTo>
                  <a:lnTo>
                    <a:pt x="421106" y="637933"/>
                  </a:lnTo>
                  <a:lnTo>
                    <a:pt x="421106" y="870331"/>
                  </a:lnTo>
                  <a:lnTo>
                    <a:pt x="413613" y="912444"/>
                  </a:lnTo>
                  <a:lnTo>
                    <a:pt x="396278" y="948956"/>
                  </a:lnTo>
                  <a:lnTo>
                    <a:pt x="373418" y="970407"/>
                  </a:lnTo>
                  <a:lnTo>
                    <a:pt x="345033" y="988352"/>
                  </a:lnTo>
                  <a:lnTo>
                    <a:pt x="321017" y="1008049"/>
                  </a:lnTo>
                  <a:lnTo>
                    <a:pt x="311492" y="1034110"/>
                  </a:lnTo>
                  <a:lnTo>
                    <a:pt x="311264" y="1034719"/>
                  </a:lnTo>
                  <a:lnTo>
                    <a:pt x="309346" y="1054696"/>
                  </a:lnTo>
                  <a:lnTo>
                    <a:pt x="302196" y="1084300"/>
                  </a:lnTo>
                  <a:lnTo>
                    <a:pt x="302082" y="1084795"/>
                  </a:lnTo>
                  <a:lnTo>
                    <a:pt x="287845" y="1108760"/>
                  </a:lnTo>
                  <a:lnTo>
                    <a:pt x="234149" y="1086231"/>
                  </a:lnTo>
                  <a:lnTo>
                    <a:pt x="208673" y="1052487"/>
                  </a:lnTo>
                  <a:lnTo>
                    <a:pt x="188722" y="1011999"/>
                  </a:lnTo>
                  <a:lnTo>
                    <a:pt x="174434" y="967714"/>
                  </a:lnTo>
                  <a:lnTo>
                    <a:pt x="165938" y="922553"/>
                  </a:lnTo>
                  <a:lnTo>
                    <a:pt x="163398" y="879462"/>
                  </a:lnTo>
                  <a:lnTo>
                    <a:pt x="166941" y="841375"/>
                  </a:lnTo>
                  <a:lnTo>
                    <a:pt x="174294" y="818654"/>
                  </a:lnTo>
                  <a:lnTo>
                    <a:pt x="176695" y="811225"/>
                  </a:lnTo>
                  <a:lnTo>
                    <a:pt x="192824" y="791946"/>
                  </a:lnTo>
                  <a:lnTo>
                    <a:pt x="215455" y="786460"/>
                  </a:lnTo>
                  <a:lnTo>
                    <a:pt x="244729" y="782370"/>
                  </a:lnTo>
                  <a:lnTo>
                    <a:pt x="274345" y="771182"/>
                  </a:lnTo>
                  <a:lnTo>
                    <a:pt x="310261" y="763117"/>
                  </a:lnTo>
                  <a:lnTo>
                    <a:pt x="358495" y="768375"/>
                  </a:lnTo>
                  <a:lnTo>
                    <a:pt x="396163" y="792505"/>
                  </a:lnTo>
                  <a:lnTo>
                    <a:pt x="416166" y="828421"/>
                  </a:lnTo>
                  <a:lnTo>
                    <a:pt x="421106" y="870331"/>
                  </a:lnTo>
                  <a:lnTo>
                    <a:pt x="421106" y="637933"/>
                  </a:lnTo>
                  <a:lnTo>
                    <a:pt x="398005" y="627253"/>
                  </a:lnTo>
                  <a:lnTo>
                    <a:pt x="365798" y="623760"/>
                  </a:lnTo>
                  <a:lnTo>
                    <a:pt x="333070" y="628269"/>
                  </a:lnTo>
                  <a:lnTo>
                    <a:pt x="298018" y="636828"/>
                  </a:lnTo>
                  <a:lnTo>
                    <a:pt x="264375" y="636943"/>
                  </a:lnTo>
                  <a:lnTo>
                    <a:pt x="233743" y="626224"/>
                  </a:lnTo>
                  <a:lnTo>
                    <a:pt x="204381" y="615086"/>
                  </a:lnTo>
                  <a:lnTo>
                    <a:pt x="174523" y="613994"/>
                  </a:lnTo>
                  <a:lnTo>
                    <a:pt x="114947" y="635393"/>
                  </a:lnTo>
                  <a:lnTo>
                    <a:pt x="68021" y="675360"/>
                  </a:lnTo>
                  <a:lnTo>
                    <a:pt x="43256" y="719162"/>
                  </a:lnTo>
                  <a:lnTo>
                    <a:pt x="24942" y="767829"/>
                  </a:lnTo>
                  <a:lnTo>
                    <a:pt x="12649" y="818426"/>
                  </a:lnTo>
                  <a:lnTo>
                    <a:pt x="12598" y="818654"/>
                  </a:lnTo>
                  <a:lnTo>
                    <a:pt x="12293" y="819912"/>
                  </a:lnTo>
                  <a:lnTo>
                    <a:pt x="4457" y="873912"/>
                  </a:lnTo>
                  <a:lnTo>
                    <a:pt x="635" y="928331"/>
                  </a:lnTo>
                  <a:lnTo>
                    <a:pt x="0" y="981468"/>
                  </a:lnTo>
                  <a:lnTo>
                    <a:pt x="1701" y="1032548"/>
                  </a:lnTo>
                  <a:lnTo>
                    <a:pt x="4953" y="1079373"/>
                  </a:lnTo>
                  <a:lnTo>
                    <a:pt x="8902" y="1120673"/>
                  </a:lnTo>
                  <a:lnTo>
                    <a:pt x="19126" y="1161554"/>
                  </a:lnTo>
                  <a:lnTo>
                    <a:pt x="68402" y="1210792"/>
                  </a:lnTo>
                  <a:lnTo>
                    <a:pt x="105968" y="1227734"/>
                  </a:lnTo>
                  <a:lnTo>
                    <a:pt x="147891" y="1244904"/>
                  </a:lnTo>
                  <a:lnTo>
                    <a:pt x="189318" y="1263192"/>
                  </a:lnTo>
                  <a:lnTo>
                    <a:pt x="230009" y="1283042"/>
                  </a:lnTo>
                  <a:lnTo>
                    <a:pt x="269671" y="1304899"/>
                  </a:lnTo>
                  <a:lnTo>
                    <a:pt x="307771" y="1320647"/>
                  </a:lnTo>
                  <a:lnTo>
                    <a:pt x="356069" y="1329753"/>
                  </a:lnTo>
                  <a:lnTo>
                    <a:pt x="405917" y="1328293"/>
                  </a:lnTo>
                  <a:lnTo>
                    <a:pt x="448640" y="1312291"/>
                  </a:lnTo>
                  <a:lnTo>
                    <a:pt x="475551" y="1277810"/>
                  </a:lnTo>
                  <a:lnTo>
                    <a:pt x="495122" y="1239113"/>
                  </a:lnTo>
                  <a:lnTo>
                    <a:pt x="521652" y="1205826"/>
                  </a:lnTo>
                  <a:lnTo>
                    <a:pt x="527735" y="1199692"/>
                  </a:lnTo>
                  <a:lnTo>
                    <a:pt x="551815" y="1175448"/>
                  </a:lnTo>
                  <a:lnTo>
                    <a:pt x="582307" y="1145476"/>
                  </a:lnTo>
                  <a:lnTo>
                    <a:pt x="609828" y="1113421"/>
                  </a:lnTo>
                  <a:lnTo>
                    <a:pt x="631063" y="1076782"/>
                  </a:lnTo>
                  <a:lnTo>
                    <a:pt x="642391" y="1034326"/>
                  </a:lnTo>
                  <a:lnTo>
                    <a:pt x="642721" y="1033068"/>
                  </a:lnTo>
                  <a:lnTo>
                    <a:pt x="644194" y="1002842"/>
                  </a:lnTo>
                  <a:close/>
                </a:path>
              </a:pathLst>
            </a:custGeom>
            <a:solidFill>
              <a:srgbClr val="FFB6B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5825292" y="569102"/>
              <a:ext cx="107661" cy="236469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5800681" y="863506"/>
              <a:ext cx="70117" cy="152367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6324563" y="1331123"/>
              <a:ext cx="221837" cy="155996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16317213" y="787884"/>
              <a:ext cx="165100" cy="208915"/>
            </a:xfrm>
            <a:custGeom>
              <a:avLst/>
              <a:gdLst/>
              <a:ahLst/>
              <a:cxnLst/>
              <a:rect l="l" t="t" r="r" b="b"/>
              <a:pathLst>
                <a:path w="165100" h="208915">
                  <a:moveTo>
                    <a:pt x="115432" y="0"/>
                  </a:moveTo>
                  <a:lnTo>
                    <a:pt x="51986" y="54536"/>
                  </a:lnTo>
                  <a:lnTo>
                    <a:pt x="25512" y="98560"/>
                  </a:lnTo>
                  <a:lnTo>
                    <a:pt x="6648" y="142683"/>
                  </a:lnTo>
                  <a:lnTo>
                    <a:pt x="0" y="181323"/>
                  </a:lnTo>
                  <a:lnTo>
                    <a:pt x="10172" y="208899"/>
                  </a:lnTo>
                  <a:lnTo>
                    <a:pt x="74291" y="175334"/>
                  </a:lnTo>
                  <a:lnTo>
                    <a:pt x="115950" y="130317"/>
                  </a:lnTo>
                  <a:lnTo>
                    <a:pt x="151993" y="86047"/>
                  </a:lnTo>
                  <a:lnTo>
                    <a:pt x="164661" y="45419"/>
                  </a:lnTo>
                  <a:lnTo>
                    <a:pt x="147819" y="13239"/>
                  </a:lnTo>
                  <a:lnTo>
                    <a:pt x="115432" y="0"/>
                  </a:lnTo>
                  <a:close/>
                </a:path>
              </a:pathLst>
            </a:custGeom>
            <a:solidFill>
              <a:srgbClr val="FFB6B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5531351" y="756169"/>
              <a:ext cx="76430" cy="156884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16200637" y="1013720"/>
              <a:ext cx="104139" cy="105410"/>
            </a:xfrm>
            <a:custGeom>
              <a:avLst/>
              <a:gdLst/>
              <a:ahLst/>
              <a:cxnLst/>
              <a:rect l="l" t="t" r="r" b="b"/>
              <a:pathLst>
                <a:path w="104140" h="105409">
                  <a:moveTo>
                    <a:pt x="94410" y="4708"/>
                  </a:moveTo>
                  <a:lnTo>
                    <a:pt x="78362" y="0"/>
                  </a:lnTo>
                  <a:lnTo>
                    <a:pt x="61615" y="2659"/>
                  </a:lnTo>
                  <a:lnTo>
                    <a:pt x="42456" y="12826"/>
                  </a:lnTo>
                  <a:lnTo>
                    <a:pt x="24625" y="26919"/>
                  </a:lnTo>
                  <a:lnTo>
                    <a:pt x="9926" y="44100"/>
                  </a:lnTo>
                  <a:lnTo>
                    <a:pt x="0" y="63617"/>
                  </a:lnTo>
                  <a:lnTo>
                    <a:pt x="619" y="81311"/>
                  </a:lnTo>
                  <a:lnTo>
                    <a:pt x="11807" y="96853"/>
                  </a:lnTo>
                  <a:lnTo>
                    <a:pt x="30023" y="104988"/>
                  </a:lnTo>
                  <a:lnTo>
                    <a:pt x="51728" y="100462"/>
                  </a:lnTo>
                  <a:lnTo>
                    <a:pt x="80992" y="73057"/>
                  </a:lnTo>
                  <a:lnTo>
                    <a:pt x="99774" y="37014"/>
                  </a:lnTo>
                  <a:lnTo>
                    <a:pt x="103642" y="16960"/>
                  </a:lnTo>
                  <a:lnTo>
                    <a:pt x="94410" y="4708"/>
                  </a:lnTo>
                  <a:close/>
                </a:path>
              </a:pathLst>
            </a:custGeom>
            <a:solidFill>
              <a:srgbClr val="FFB6B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" name="object 26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5590366" y="944897"/>
              <a:ext cx="73259" cy="147947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9572990" y="9357357"/>
              <a:ext cx="1119979" cy="911016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9575406" y="9359381"/>
              <a:ext cx="942340" cy="880744"/>
            </a:xfrm>
            <a:custGeom>
              <a:avLst/>
              <a:gdLst/>
              <a:ahLst/>
              <a:cxnLst/>
              <a:rect l="l" t="t" r="r" b="b"/>
              <a:pathLst>
                <a:path w="942340" h="880745">
                  <a:moveTo>
                    <a:pt x="236267" y="0"/>
                  </a:moveTo>
                  <a:lnTo>
                    <a:pt x="191636" y="465"/>
                  </a:lnTo>
                  <a:lnTo>
                    <a:pt x="150847" y="14341"/>
                  </a:lnTo>
                  <a:lnTo>
                    <a:pt x="116512" y="39701"/>
                  </a:lnTo>
                  <a:lnTo>
                    <a:pt x="91244" y="74615"/>
                  </a:lnTo>
                  <a:lnTo>
                    <a:pt x="77656" y="117154"/>
                  </a:lnTo>
                  <a:lnTo>
                    <a:pt x="0" y="633259"/>
                  </a:lnTo>
                  <a:lnTo>
                    <a:pt x="468" y="677908"/>
                  </a:lnTo>
                  <a:lnTo>
                    <a:pt x="14343" y="718713"/>
                  </a:lnTo>
                  <a:lnTo>
                    <a:pt x="39694" y="753060"/>
                  </a:lnTo>
                  <a:lnTo>
                    <a:pt x="74593" y="778335"/>
                  </a:lnTo>
                  <a:lnTo>
                    <a:pt x="117108" y="791926"/>
                  </a:lnTo>
                  <a:lnTo>
                    <a:pt x="705525" y="880525"/>
                  </a:lnTo>
                  <a:lnTo>
                    <a:pt x="750142" y="880056"/>
                  </a:lnTo>
                  <a:lnTo>
                    <a:pt x="790926" y="866176"/>
                  </a:lnTo>
                  <a:lnTo>
                    <a:pt x="825261" y="840816"/>
                  </a:lnTo>
                  <a:lnTo>
                    <a:pt x="850533" y="805904"/>
                  </a:lnTo>
                  <a:lnTo>
                    <a:pt x="864125" y="763372"/>
                  </a:lnTo>
                  <a:lnTo>
                    <a:pt x="941761" y="247262"/>
                  </a:lnTo>
                  <a:lnTo>
                    <a:pt x="941296" y="202629"/>
                  </a:lnTo>
                  <a:lnTo>
                    <a:pt x="927424" y="161831"/>
                  </a:lnTo>
                  <a:lnTo>
                    <a:pt x="902073" y="127483"/>
                  </a:lnTo>
                  <a:lnTo>
                    <a:pt x="867171" y="102203"/>
                  </a:lnTo>
                  <a:lnTo>
                    <a:pt x="824647" y="88606"/>
                  </a:lnTo>
                  <a:lnTo>
                    <a:pt x="236267" y="0"/>
                  </a:lnTo>
                  <a:close/>
                </a:path>
              </a:pathLst>
            </a:custGeom>
            <a:solidFill>
              <a:srgbClr val="FBD07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9905477" y="9583383"/>
              <a:ext cx="300990" cy="405765"/>
            </a:xfrm>
            <a:custGeom>
              <a:avLst/>
              <a:gdLst/>
              <a:ahLst/>
              <a:cxnLst/>
              <a:rect l="l" t="t" r="r" b="b"/>
              <a:pathLst>
                <a:path w="300990" h="405765">
                  <a:moveTo>
                    <a:pt x="169255" y="0"/>
                  </a:moveTo>
                  <a:lnTo>
                    <a:pt x="104309" y="17864"/>
                  </a:lnTo>
                  <a:lnTo>
                    <a:pt x="49063" y="63979"/>
                  </a:lnTo>
                  <a:lnTo>
                    <a:pt x="28625" y="96287"/>
                  </a:lnTo>
                  <a:lnTo>
                    <a:pt x="13527" y="134566"/>
                  </a:lnTo>
                  <a:lnTo>
                    <a:pt x="3766" y="178818"/>
                  </a:lnTo>
                  <a:lnTo>
                    <a:pt x="0" y="223841"/>
                  </a:lnTo>
                  <a:lnTo>
                    <a:pt x="2966" y="264422"/>
                  </a:lnTo>
                  <a:lnTo>
                    <a:pt x="29081" y="332267"/>
                  </a:lnTo>
                  <a:lnTo>
                    <a:pt x="77147" y="379262"/>
                  </a:lnTo>
                  <a:lnTo>
                    <a:pt x="142178" y="402311"/>
                  </a:lnTo>
                  <a:lnTo>
                    <a:pt x="185309" y="405524"/>
                  </a:lnTo>
                  <a:lnTo>
                    <a:pt x="204925" y="404380"/>
                  </a:lnTo>
                  <a:lnTo>
                    <a:pt x="250591" y="390134"/>
                  </a:lnTo>
                  <a:lnTo>
                    <a:pt x="262316" y="365666"/>
                  </a:lnTo>
                  <a:lnTo>
                    <a:pt x="261954" y="358151"/>
                  </a:lnTo>
                  <a:lnTo>
                    <a:pt x="253425" y="319600"/>
                  </a:lnTo>
                  <a:lnTo>
                    <a:pt x="226366" y="293573"/>
                  </a:lnTo>
                  <a:lnTo>
                    <a:pt x="218333" y="295883"/>
                  </a:lnTo>
                  <a:lnTo>
                    <a:pt x="207394" y="296703"/>
                  </a:lnTo>
                  <a:lnTo>
                    <a:pt x="199385" y="297121"/>
                  </a:lnTo>
                  <a:lnTo>
                    <a:pt x="191843" y="297142"/>
                  </a:lnTo>
                  <a:lnTo>
                    <a:pt x="184756" y="296767"/>
                  </a:lnTo>
                  <a:lnTo>
                    <a:pt x="139365" y="277018"/>
                  </a:lnTo>
                  <a:lnTo>
                    <a:pt x="119129" y="234175"/>
                  </a:lnTo>
                  <a:lnTo>
                    <a:pt x="118183" y="214596"/>
                  </a:lnTo>
                  <a:lnTo>
                    <a:pt x="120245" y="192368"/>
                  </a:lnTo>
                  <a:lnTo>
                    <a:pt x="131344" y="152090"/>
                  </a:lnTo>
                  <a:lnTo>
                    <a:pt x="162707" y="117003"/>
                  </a:lnTo>
                  <a:lnTo>
                    <a:pt x="190474" y="109506"/>
                  </a:lnTo>
                  <a:lnTo>
                    <a:pt x="206072" y="110386"/>
                  </a:lnTo>
                  <a:lnTo>
                    <a:pt x="241693" y="124238"/>
                  </a:lnTo>
                  <a:lnTo>
                    <a:pt x="245921" y="129049"/>
                  </a:lnTo>
                  <a:lnTo>
                    <a:pt x="247876" y="130370"/>
                  </a:lnTo>
                  <a:lnTo>
                    <a:pt x="278846" y="105681"/>
                  </a:lnTo>
                  <a:lnTo>
                    <a:pt x="298406" y="69877"/>
                  </a:lnTo>
                  <a:lnTo>
                    <a:pt x="300884" y="59686"/>
                  </a:lnTo>
                  <a:lnTo>
                    <a:pt x="300340" y="50149"/>
                  </a:lnTo>
                  <a:lnTo>
                    <a:pt x="259286" y="16682"/>
                  </a:lnTo>
                  <a:lnTo>
                    <a:pt x="204751" y="1902"/>
                  </a:lnTo>
                  <a:lnTo>
                    <a:pt x="16925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0" name="object 30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9766418" y="9396056"/>
              <a:ext cx="565697" cy="772079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9493716" y="8443819"/>
              <a:ext cx="970310" cy="914188"/>
            </a:xfrm>
            <a:prstGeom prst="rect">
              <a:avLst/>
            </a:prstGeom>
          </p:spPr>
        </p:pic>
        <p:sp>
          <p:nvSpPr>
            <p:cNvPr id="32" name="object 32"/>
            <p:cNvSpPr/>
            <p:nvPr/>
          </p:nvSpPr>
          <p:spPr>
            <a:xfrm>
              <a:off x="9336196" y="8479033"/>
              <a:ext cx="967740" cy="911860"/>
            </a:xfrm>
            <a:custGeom>
              <a:avLst/>
              <a:gdLst/>
              <a:ahLst/>
              <a:cxnLst/>
              <a:rect l="l" t="t" r="r" b="b"/>
              <a:pathLst>
                <a:path w="967740" h="911859">
                  <a:moveTo>
                    <a:pt x="736214" y="0"/>
                  </a:moveTo>
                  <a:lnTo>
                    <a:pt x="691639" y="2216"/>
                  </a:lnTo>
                  <a:lnTo>
                    <a:pt x="109591" y="125979"/>
                  </a:lnTo>
                  <a:lnTo>
                    <a:pt x="67965" y="142076"/>
                  </a:lnTo>
                  <a:lnTo>
                    <a:pt x="34646" y="169390"/>
                  </a:lnTo>
                  <a:lnTo>
                    <a:pt x="11401" y="205192"/>
                  </a:lnTo>
                  <a:lnTo>
                    <a:pt x="0" y="246754"/>
                  </a:lnTo>
                  <a:lnTo>
                    <a:pt x="2209" y="291349"/>
                  </a:lnTo>
                  <a:lnTo>
                    <a:pt x="110685" y="801892"/>
                  </a:lnTo>
                  <a:lnTo>
                    <a:pt x="126799" y="843527"/>
                  </a:lnTo>
                  <a:lnTo>
                    <a:pt x="154114" y="876850"/>
                  </a:lnTo>
                  <a:lnTo>
                    <a:pt x="189908" y="900099"/>
                  </a:lnTo>
                  <a:lnTo>
                    <a:pt x="231455" y="911510"/>
                  </a:lnTo>
                  <a:lnTo>
                    <a:pt x="276034" y="909320"/>
                  </a:lnTo>
                  <a:lnTo>
                    <a:pt x="858062" y="785556"/>
                  </a:lnTo>
                  <a:lnTo>
                    <a:pt x="899687" y="769433"/>
                  </a:lnTo>
                  <a:lnTo>
                    <a:pt x="933009" y="742104"/>
                  </a:lnTo>
                  <a:lnTo>
                    <a:pt x="956257" y="706294"/>
                  </a:lnTo>
                  <a:lnTo>
                    <a:pt x="967662" y="664729"/>
                  </a:lnTo>
                  <a:lnTo>
                    <a:pt x="965451" y="620133"/>
                  </a:lnTo>
                  <a:lnTo>
                    <a:pt x="856952" y="109643"/>
                  </a:lnTo>
                  <a:lnTo>
                    <a:pt x="840840" y="67983"/>
                  </a:lnTo>
                  <a:lnTo>
                    <a:pt x="813533" y="34647"/>
                  </a:lnTo>
                  <a:lnTo>
                    <a:pt x="777751" y="11398"/>
                  </a:lnTo>
                  <a:lnTo>
                    <a:pt x="736214" y="0"/>
                  </a:lnTo>
                  <a:close/>
                </a:path>
              </a:pathLst>
            </a:custGeom>
            <a:solidFill>
              <a:srgbClr val="FF928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9683197" y="8710819"/>
              <a:ext cx="344170" cy="429259"/>
            </a:xfrm>
            <a:custGeom>
              <a:avLst/>
              <a:gdLst/>
              <a:ahLst/>
              <a:cxnLst/>
              <a:rect l="l" t="t" r="r" b="b"/>
              <a:pathLst>
                <a:path w="344170" h="429259">
                  <a:moveTo>
                    <a:pt x="164100" y="0"/>
                  </a:moveTo>
                  <a:lnTo>
                    <a:pt x="125886" y="5825"/>
                  </a:lnTo>
                  <a:lnTo>
                    <a:pt x="59817" y="19879"/>
                  </a:lnTo>
                  <a:lnTo>
                    <a:pt x="22535" y="30109"/>
                  </a:lnTo>
                  <a:lnTo>
                    <a:pt x="151" y="423769"/>
                  </a:lnTo>
                  <a:lnTo>
                    <a:pt x="38" y="426208"/>
                  </a:lnTo>
                  <a:lnTo>
                    <a:pt x="13672" y="429056"/>
                  </a:lnTo>
                  <a:lnTo>
                    <a:pt x="21152" y="428847"/>
                  </a:lnTo>
                  <a:lnTo>
                    <a:pt x="75132" y="418040"/>
                  </a:lnTo>
                  <a:lnTo>
                    <a:pt x="104181" y="323637"/>
                  </a:lnTo>
                  <a:lnTo>
                    <a:pt x="191800" y="305028"/>
                  </a:lnTo>
                  <a:lnTo>
                    <a:pt x="319613" y="305028"/>
                  </a:lnTo>
                  <a:lnTo>
                    <a:pt x="292763" y="250733"/>
                  </a:lnTo>
                  <a:lnTo>
                    <a:pt x="103076" y="250733"/>
                  </a:lnTo>
                  <a:lnTo>
                    <a:pt x="108578" y="130247"/>
                  </a:lnTo>
                  <a:lnTo>
                    <a:pt x="111881" y="129560"/>
                  </a:lnTo>
                  <a:lnTo>
                    <a:pt x="232841" y="129560"/>
                  </a:lnTo>
                  <a:lnTo>
                    <a:pt x="169233" y="933"/>
                  </a:lnTo>
                  <a:lnTo>
                    <a:pt x="164100" y="0"/>
                  </a:lnTo>
                  <a:close/>
                </a:path>
                <a:path w="344170" h="429259">
                  <a:moveTo>
                    <a:pt x="319613" y="305028"/>
                  </a:moveTo>
                  <a:lnTo>
                    <a:pt x="191800" y="305028"/>
                  </a:lnTo>
                  <a:lnTo>
                    <a:pt x="223736" y="369430"/>
                  </a:lnTo>
                  <a:lnTo>
                    <a:pt x="225267" y="372388"/>
                  </a:lnTo>
                  <a:lnTo>
                    <a:pt x="231240" y="378024"/>
                  </a:lnTo>
                  <a:lnTo>
                    <a:pt x="242456" y="380675"/>
                  </a:lnTo>
                  <a:lnTo>
                    <a:pt x="258784" y="380223"/>
                  </a:lnTo>
                  <a:lnTo>
                    <a:pt x="297571" y="372388"/>
                  </a:lnTo>
                  <a:lnTo>
                    <a:pt x="338430" y="359264"/>
                  </a:lnTo>
                  <a:lnTo>
                    <a:pt x="344058" y="354459"/>
                  </a:lnTo>
                  <a:lnTo>
                    <a:pt x="319613" y="305028"/>
                  </a:lnTo>
                  <a:close/>
                </a:path>
                <a:path w="344170" h="429259">
                  <a:moveTo>
                    <a:pt x="232841" y="129560"/>
                  </a:moveTo>
                  <a:lnTo>
                    <a:pt x="111881" y="129560"/>
                  </a:lnTo>
                  <a:lnTo>
                    <a:pt x="160936" y="238415"/>
                  </a:lnTo>
                  <a:lnTo>
                    <a:pt x="102827" y="250733"/>
                  </a:lnTo>
                  <a:lnTo>
                    <a:pt x="292763" y="250733"/>
                  </a:lnTo>
                  <a:lnTo>
                    <a:pt x="232841" y="12956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4" name="object 34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9503863" y="8558013"/>
              <a:ext cx="575210" cy="756853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0347362" y="8685530"/>
              <a:ext cx="1062268" cy="975091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10270999" y="8661954"/>
              <a:ext cx="1003935" cy="956310"/>
            </a:xfrm>
            <a:custGeom>
              <a:avLst/>
              <a:gdLst/>
              <a:ahLst/>
              <a:cxnLst/>
              <a:rect l="l" t="t" r="r" b="b"/>
              <a:pathLst>
                <a:path w="1003934" h="956309">
                  <a:moveTo>
                    <a:pt x="294182" y="0"/>
                  </a:moveTo>
                  <a:lnTo>
                    <a:pt x="251733" y="7354"/>
                  </a:lnTo>
                  <a:lnTo>
                    <a:pt x="213873" y="27061"/>
                  </a:lnTo>
                  <a:lnTo>
                    <a:pt x="183487" y="57622"/>
                  </a:lnTo>
                  <a:lnTo>
                    <a:pt x="163458" y="97537"/>
                  </a:lnTo>
                  <a:lnTo>
                    <a:pt x="6496" y="595233"/>
                  </a:lnTo>
                  <a:lnTo>
                    <a:pt x="0" y="639423"/>
                  </a:lnTo>
                  <a:lnTo>
                    <a:pt x="7351" y="681892"/>
                  </a:lnTo>
                  <a:lnTo>
                    <a:pt x="27052" y="719766"/>
                  </a:lnTo>
                  <a:lnTo>
                    <a:pt x="57602" y="750168"/>
                  </a:lnTo>
                  <a:lnTo>
                    <a:pt x="97502" y="770225"/>
                  </a:lnTo>
                  <a:lnTo>
                    <a:pt x="664944" y="949288"/>
                  </a:lnTo>
                  <a:lnTo>
                    <a:pt x="709097" y="955762"/>
                  </a:lnTo>
                  <a:lnTo>
                    <a:pt x="751546" y="948395"/>
                  </a:lnTo>
                  <a:lnTo>
                    <a:pt x="789406" y="928687"/>
                  </a:lnTo>
                  <a:lnTo>
                    <a:pt x="819793" y="898139"/>
                  </a:lnTo>
                  <a:lnTo>
                    <a:pt x="839822" y="858250"/>
                  </a:lnTo>
                  <a:lnTo>
                    <a:pt x="996836" y="360553"/>
                  </a:lnTo>
                  <a:lnTo>
                    <a:pt x="1003307" y="316359"/>
                  </a:lnTo>
                  <a:lnTo>
                    <a:pt x="995940" y="273879"/>
                  </a:lnTo>
                  <a:lnTo>
                    <a:pt x="976231" y="235998"/>
                  </a:lnTo>
                  <a:lnTo>
                    <a:pt x="945678" y="205598"/>
                  </a:lnTo>
                  <a:lnTo>
                    <a:pt x="905777" y="185561"/>
                  </a:lnTo>
                  <a:lnTo>
                    <a:pt x="338336" y="6498"/>
                  </a:lnTo>
                  <a:lnTo>
                    <a:pt x="294182" y="0"/>
                  </a:lnTo>
                  <a:close/>
                </a:path>
              </a:pathLst>
            </a:custGeom>
            <a:solidFill>
              <a:srgbClr val="76D2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10597286" y="8895045"/>
              <a:ext cx="346710" cy="431800"/>
            </a:xfrm>
            <a:custGeom>
              <a:avLst/>
              <a:gdLst/>
              <a:ahLst/>
              <a:cxnLst/>
              <a:rect l="l" t="t" r="r" b="b"/>
              <a:pathLst>
                <a:path w="346709" h="431800">
                  <a:moveTo>
                    <a:pt x="116637" y="0"/>
                  </a:moveTo>
                  <a:lnTo>
                    <a:pt x="114999" y="898"/>
                  </a:lnTo>
                  <a:lnTo>
                    <a:pt x="113361" y="1744"/>
                  </a:lnTo>
                  <a:lnTo>
                    <a:pt x="111881" y="4123"/>
                  </a:lnTo>
                  <a:lnTo>
                    <a:pt x="110665" y="8088"/>
                  </a:lnTo>
                  <a:lnTo>
                    <a:pt x="2113" y="352098"/>
                  </a:lnTo>
                  <a:lnTo>
                    <a:pt x="0" y="358918"/>
                  </a:lnTo>
                  <a:lnTo>
                    <a:pt x="142798" y="421302"/>
                  </a:lnTo>
                  <a:lnTo>
                    <a:pt x="197497" y="431651"/>
                  </a:lnTo>
                  <a:lnTo>
                    <a:pt x="221160" y="430432"/>
                  </a:lnTo>
                  <a:lnTo>
                    <a:pt x="260698" y="415621"/>
                  </a:lnTo>
                  <a:lnTo>
                    <a:pt x="287492" y="386417"/>
                  </a:lnTo>
                  <a:lnTo>
                    <a:pt x="301284" y="345786"/>
                  </a:lnTo>
                  <a:lnTo>
                    <a:pt x="303358" y="328989"/>
                  </a:lnTo>
                  <a:lnTo>
                    <a:pt x="155502" y="328989"/>
                  </a:lnTo>
                  <a:lnTo>
                    <a:pt x="145757" y="327684"/>
                  </a:lnTo>
                  <a:lnTo>
                    <a:pt x="134818" y="324819"/>
                  </a:lnTo>
                  <a:lnTo>
                    <a:pt x="125146" y="321805"/>
                  </a:lnTo>
                  <a:lnTo>
                    <a:pt x="147184" y="251914"/>
                  </a:lnTo>
                  <a:lnTo>
                    <a:pt x="271507" y="251914"/>
                  </a:lnTo>
                  <a:lnTo>
                    <a:pt x="265778" y="246786"/>
                  </a:lnTo>
                  <a:lnTo>
                    <a:pt x="292057" y="237259"/>
                  </a:lnTo>
                  <a:lnTo>
                    <a:pt x="313342" y="222473"/>
                  </a:lnTo>
                  <a:lnTo>
                    <a:pt x="329633" y="202424"/>
                  </a:lnTo>
                  <a:lnTo>
                    <a:pt x="333265" y="194284"/>
                  </a:lnTo>
                  <a:lnTo>
                    <a:pt x="193114" y="194284"/>
                  </a:lnTo>
                  <a:lnTo>
                    <a:pt x="169857" y="189319"/>
                  </a:lnTo>
                  <a:lnTo>
                    <a:pt x="167214" y="188473"/>
                  </a:lnTo>
                  <a:lnTo>
                    <a:pt x="189411" y="118053"/>
                  </a:lnTo>
                  <a:lnTo>
                    <a:pt x="341323" y="118053"/>
                  </a:lnTo>
                  <a:lnTo>
                    <a:pt x="332520" y="94223"/>
                  </a:lnTo>
                  <a:lnTo>
                    <a:pt x="298991" y="63581"/>
                  </a:lnTo>
                  <a:lnTo>
                    <a:pt x="245906" y="40126"/>
                  </a:lnTo>
                  <a:lnTo>
                    <a:pt x="119438" y="211"/>
                  </a:lnTo>
                  <a:lnTo>
                    <a:pt x="116637" y="0"/>
                  </a:lnTo>
                  <a:close/>
                </a:path>
                <a:path w="346709" h="431800">
                  <a:moveTo>
                    <a:pt x="271507" y="251914"/>
                  </a:moveTo>
                  <a:lnTo>
                    <a:pt x="147184" y="251914"/>
                  </a:lnTo>
                  <a:lnTo>
                    <a:pt x="158441" y="255456"/>
                  </a:lnTo>
                  <a:lnTo>
                    <a:pt x="169036" y="259313"/>
                  </a:lnTo>
                  <a:lnTo>
                    <a:pt x="193335" y="286113"/>
                  </a:lnTo>
                  <a:lnTo>
                    <a:pt x="192905" y="293997"/>
                  </a:lnTo>
                  <a:lnTo>
                    <a:pt x="171389" y="326933"/>
                  </a:lnTo>
                  <a:lnTo>
                    <a:pt x="155502" y="328989"/>
                  </a:lnTo>
                  <a:lnTo>
                    <a:pt x="303358" y="328989"/>
                  </a:lnTo>
                  <a:lnTo>
                    <a:pt x="303445" y="321805"/>
                  </a:lnTo>
                  <a:lnTo>
                    <a:pt x="303058" y="311455"/>
                  </a:lnTo>
                  <a:lnTo>
                    <a:pt x="302985" y="309508"/>
                  </a:lnTo>
                  <a:lnTo>
                    <a:pt x="299337" y="293997"/>
                  </a:lnTo>
                  <a:lnTo>
                    <a:pt x="293380" y="280078"/>
                  </a:lnTo>
                  <a:lnTo>
                    <a:pt x="285808" y="267576"/>
                  </a:lnTo>
                  <a:lnTo>
                    <a:pt x="276610" y="256482"/>
                  </a:lnTo>
                  <a:lnTo>
                    <a:pt x="271507" y="251914"/>
                  </a:lnTo>
                  <a:close/>
                </a:path>
                <a:path w="346709" h="431800">
                  <a:moveTo>
                    <a:pt x="341323" y="118053"/>
                  </a:moveTo>
                  <a:lnTo>
                    <a:pt x="189411" y="118053"/>
                  </a:lnTo>
                  <a:lnTo>
                    <a:pt x="200668" y="121595"/>
                  </a:lnTo>
                  <a:lnTo>
                    <a:pt x="211242" y="125521"/>
                  </a:lnTo>
                  <a:lnTo>
                    <a:pt x="234954" y="154142"/>
                  </a:lnTo>
                  <a:lnTo>
                    <a:pt x="234466" y="162225"/>
                  </a:lnTo>
                  <a:lnTo>
                    <a:pt x="232324" y="171185"/>
                  </a:lnTo>
                  <a:lnTo>
                    <a:pt x="224347" y="185222"/>
                  </a:lnTo>
                  <a:lnTo>
                    <a:pt x="211277" y="192920"/>
                  </a:lnTo>
                  <a:lnTo>
                    <a:pt x="193114" y="194284"/>
                  </a:lnTo>
                  <a:lnTo>
                    <a:pt x="333265" y="194284"/>
                  </a:lnTo>
                  <a:lnTo>
                    <a:pt x="340929" y="177106"/>
                  </a:lnTo>
                  <a:lnTo>
                    <a:pt x="346497" y="132061"/>
                  </a:lnTo>
                  <a:lnTo>
                    <a:pt x="341323" y="11805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8" name="object 38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10383511" y="8818122"/>
              <a:ext cx="550477" cy="730208"/>
            </a:xfrm>
            <a:prstGeom prst="rect">
              <a:avLst/>
            </a:prstGeom>
          </p:spPr>
        </p:pic>
        <p:sp>
          <p:nvSpPr>
            <p:cNvPr id="39" name="object 39"/>
            <p:cNvSpPr/>
            <p:nvPr/>
          </p:nvSpPr>
          <p:spPr>
            <a:xfrm>
              <a:off x="3571437" y="503438"/>
              <a:ext cx="291465" cy="292100"/>
            </a:xfrm>
            <a:custGeom>
              <a:avLst/>
              <a:gdLst/>
              <a:ahLst/>
              <a:cxnLst/>
              <a:rect l="l" t="t" r="r" b="b"/>
              <a:pathLst>
                <a:path w="291464" h="292100">
                  <a:moveTo>
                    <a:pt x="157610" y="0"/>
                  </a:moveTo>
                  <a:lnTo>
                    <a:pt x="110926" y="3799"/>
                  </a:lnTo>
                  <a:lnTo>
                    <a:pt x="67848" y="22013"/>
                  </a:lnTo>
                  <a:lnTo>
                    <a:pt x="33822" y="51700"/>
                  </a:lnTo>
                  <a:lnTo>
                    <a:pt x="10617" y="89945"/>
                  </a:lnTo>
                  <a:lnTo>
                    <a:pt x="0" y="133835"/>
                  </a:lnTo>
                  <a:lnTo>
                    <a:pt x="3738" y="180456"/>
                  </a:lnTo>
                  <a:lnTo>
                    <a:pt x="21953" y="223597"/>
                  </a:lnTo>
                  <a:lnTo>
                    <a:pt x="51647" y="257660"/>
                  </a:lnTo>
                  <a:lnTo>
                    <a:pt x="89911" y="280885"/>
                  </a:lnTo>
                  <a:lnTo>
                    <a:pt x="133839" y="291509"/>
                  </a:lnTo>
                  <a:lnTo>
                    <a:pt x="180522" y="287771"/>
                  </a:lnTo>
                  <a:lnTo>
                    <a:pt x="223601" y="269496"/>
                  </a:lnTo>
                  <a:lnTo>
                    <a:pt x="257627" y="239771"/>
                  </a:lnTo>
                  <a:lnTo>
                    <a:pt x="280832" y="201507"/>
                  </a:lnTo>
                  <a:lnTo>
                    <a:pt x="291449" y="157610"/>
                  </a:lnTo>
                  <a:lnTo>
                    <a:pt x="287710" y="110987"/>
                  </a:lnTo>
                  <a:lnTo>
                    <a:pt x="269496" y="67848"/>
                  </a:lnTo>
                  <a:lnTo>
                    <a:pt x="239802" y="33792"/>
                  </a:lnTo>
                  <a:lnTo>
                    <a:pt x="201537" y="10586"/>
                  </a:lnTo>
                  <a:lnTo>
                    <a:pt x="157610" y="0"/>
                  </a:lnTo>
                  <a:close/>
                </a:path>
              </a:pathLst>
            </a:custGeom>
            <a:solidFill>
              <a:srgbClr val="FFAAB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1918345" y="196159"/>
              <a:ext cx="292100" cy="291465"/>
            </a:xfrm>
            <a:custGeom>
              <a:avLst/>
              <a:gdLst/>
              <a:ahLst/>
              <a:cxnLst/>
              <a:rect l="l" t="t" r="r" b="b"/>
              <a:pathLst>
                <a:path w="292100" h="291465">
                  <a:moveTo>
                    <a:pt x="157610" y="0"/>
                  </a:moveTo>
                  <a:lnTo>
                    <a:pt x="110987" y="3738"/>
                  </a:lnTo>
                  <a:lnTo>
                    <a:pt x="67848" y="21953"/>
                  </a:lnTo>
                  <a:lnTo>
                    <a:pt x="33792" y="51647"/>
                  </a:lnTo>
                  <a:lnTo>
                    <a:pt x="10586" y="89911"/>
                  </a:lnTo>
                  <a:lnTo>
                    <a:pt x="0" y="133839"/>
                  </a:lnTo>
                  <a:lnTo>
                    <a:pt x="3799" y="180522"/>
                  </a:lnTo>
                  <a:lnTo>
                    <a:pt x="22013" y="223601"/>
                  </a:lnTo>
                  <a:lnTo>
                    <a:pt x="51700" y="257627"/>
                  </a:lnTo>
                  <a:lnTo>
                    <a:pt x="89945" y="280832"/>
                  </a:lnTo>
                  <a:lnTo>
                    <a:pt x="133835" y="291449"/>
                  </a:lnTo>
                  <a:lnTo>
                    <a:pt x="180456" y="287710"/>
                  </a:lnTo>
                  <a:lnTo>
                    <a:pt x="223597" y="269483"/>
                  </a:lnTo>
                  <a:lnTo>
                    <a:pt x="257660" y="239765"/>
                  </a:lnTo>
                  <a:lnTo>
                    <a:pt x="280885" y="201482"/>
                  </a:lnTo>
                  <a:lnTo>
                    <a:pt x="291509" y="157561"/>
                  </a:lnTo>
                  <a:lnTo>
                    <a:pt x="287771" y="110926"/>
                  </a:lnTo>
                  <a:lnTo>
                    <a:pt x="269496" y="67848"/>
                  </a:lnTo>
                  <a:lnTo>
                    <a:pt x="239771" y="33822"/>
                  </a:lnTo>
                  <a:lnTo>
                    <a:pt x="201507" y="10617"/>
                  </a:lnTo>
                  <a:lnTo>
                    <a:pt x="157610" y="0"/>
                  </a:lnTo>
                  <a:close/>
                </a:path>
              </a:pathLst>
            </a:custGeom>
            <a:solidFill>
              <a:srgbClr val="003E5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2123003" y="707715"/>
              <a:ext cx="291465" cy="291465"/>
            </a:xfrm>
            <a:custGeom>
              <a:avLst/>
              <a:gdLst/>
              <a:ahLst/>
              <a:cxnLst/>
              <a:rect l="l" t="t" r="r" b="b"/>
              <a:pathLst>
                <a:path w="291464" h="291465">
                  <a:moveTo>
                    <a:pt x="157561" y="0"/>
                  </a:moveTo>
                  <a:lnTo>
                    <a:pt x="110926" y="3738"/>
                  </a:lnTo>
                  <a:lnTo>
                    <a:pt x="67848" y="21965"/>
                  </a:lnTo>
                  <a:lnTo>
                    <a:pt x="33822" y="51683"/>
                  </a:lnTo>
                  <a:lnTo>
                    <a:pt x="10617" y="89966"/>
                  </a:lnTo>
                  <a:lnTo>
                    <a:pt x="0" y="133888"/>
                  </a:lnTo>
                  <a:lnTo>
                    <a:pt x="3738" y="180522"/>
                  </a:lnTo>
                  <a:lnTo>
                    <a:pt x="21953" y="223601"/>
                  </a:lnTo>
                  <a:lnTo>
                    <a:pt x="51647" y="257627"/>
                  </a:lnTo>
                  <a:lnTo>
                    <a:pt x="89911" y="280832"/>
                  </a:lnTo>
                  <a:lnTo>
                    <a:pt x="133839" y="291449"/>
                  </a:lnTo>
                  <a:lnTo>
                    <a:pt x="180522" y="287710"/>
                  </a:lnTo>
                  <a:lnTo>
                    <a:pt x="223601" y="269496"/>
                  </a:lnTo>
                  <a:lnTo>
                    <a:pt x="257627" y="239802"/>
                  </a:lnTo>
                  <a:lnTo>
                    <a:pt x="280832" y="201537"/>
                  </a:lnTo>
                  <a:lnTo>
                    <a:pt x="291449" y="157610"/>
                  </a:lnTo>
                  <a:lnTo>
                    <a:pt x="287710" y="110926"/>
                  </a:lnTo>
                  <a:lnTo>
                    <a:pt x="269483" y="67848"/>
                  </a:lnTo>
                  <a:lnTo>
                    <a:pt x="239765" y="33822"/>
                  </a:lnTo>
                  <a:lnTo>
                    <a:pt x="201482" y="10617"/>
                  </a:lnTo>
                  <a:lnTo>
                    <a:pt x="157561" y="0"/>
                  </a:lnTo>
                  <a:close/>
                </a:path>
              </a:pathLst>
            </a:custGeom>
            <a:solidFill>
              <a:srgbClr val="F9DF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1247166" y="661553"/>
              <a:ext cx="292100" cy="292100"/>
            </a:xfrm>
            <a:custGeom>
              <a:avLst/>
              <a:gdLst/>
              <a:ahLst/>
              <a:cxnLst/>
              <a:rect l="l" t="t" r="r" b="b"/>
              <a:pathLst>
                <a:path w="292100" h="292100">
                  <a:moveTo>
                    <a:pt x="157605" y="0"/>
                  </a:moveTo>
                  <a:lnTo>
                    <a:pt x="110971" y="3799"/>
                  </a:lnTo>
                  <a:lnTo>
                    <a:pt x="67839" y="22013"/>
                  </a:lnTo>
                  <a:lnTo>
                    <a:pt x="33796" y="51700"/>
                  </a:lnTo>
                  <a:lnTo>
                    <a:pt x="10597" y="89945"/>
                  </a:lnTo>
                  <a:lnTo>
                    <a:pt x="0" y="133835"/>
                  </a:lnTo>
                  <a:lnTo>
                    <a:pt x="3758" y="180456"/>
                  </a:lnTo>
                  <a:lnTo>
                    <a:pt x="21985" y="223597"/>
                  </a:lnTo>
                  <a:lnTo>
                    <a:pt x="51686" y="257660"/>
                  </a:lnTo>
                  <a:lnTo>
                    <a:pt x="89955" y="280885"/>
                  </a:lnTo>
                  <a:lnTo>
                    <a:pt x="133884" y="291509"/>
                  </a:lnTo>
                  <a:lnTo>
                    <a:pt x="180567" y="287771"/>
                  </a:lnTo>
                  <a:lnTo>
                    <a:pt x="223645" y="269496"/>
                  </a:lnTo>
                  <a:lnTo>
                    <a:pt x="257671" y="239771"/>
                  </a:lnTo>
                  <a:lnTo>
                    <a:pt x="280877" y="201507"/>
                  </a:lnTo>
                  <a:lnTo>
                    <a:pt x="291494" y="157610"/>
                  </a:lnTo>
                  <a:lnTo>
                    <a:pt x="287755" y="110987"/>
                  </a:lnTo>
                  <a:lnTo>
                    <a:pt x="269528" y="67848"/>
                  </a:lnTo>
                  <a:lnTo>
                    <a:pt x="239810" y="33792"/>
                  </a:lnTo>
                  <a:lnTo>
                    <a:pt x="201527" y="10586"/>
                  </a:lnTo>
                  <a:lnTo>
                    <a:pt x="157605" y="0"/>
                  </a:lnTo>
                  <a:close/>
                </a:path>
              </a:pathLst>
            </a:custGeom>
            <a:solidFill>
              <a:srgbClr val="003E5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47040" y="504007"/>
              <a:ext cx="292100" cy="291465"/>
            </a:xfrm>
            <a:custGeom>
              <a:avLst/>
              <a:gdLst/>
              <a:ahLst/>
              <a:cxnLst/>
              <a:rect l="l" t="t" r="r" b="b"/>
              <a:pathLst>
                <a:path w="292100" h="291465">
                  <a:moveTo>
                    <a:pt x="157615" y="0"/>
                  </a:moveTo>
                  <a:lnTo>
                    <a:pt x="110960" y="3738"/>
                  </a:lnTo>
                  <a:lnTo>
                    <a:pt x="67855" y="21953"/>
                  </a:lnTo>
                  <a:lnTo>
                    <a:pt x="33816" y="51647"/>
                  </a:lnTo>
                  <a:lnTo>
                    <a:pt x="10609" y="89911"/>
                  </a:lnTo>
                  <a:lnTo>
                    <a:pt x="0" y="133839"/>
                  </a:lnTo>
                  <a:lnTo>
                    <a:pt x="3754" y="180522"/>
                  </a:lnTo>
                  <a:lnTo>
                    <a:pt x="21986" y="223601"/>
                  </a:lnTo>
                  <a:lnTo>
                    <a:pt x="51691" y="257627"/>
                  </a:lnTo>
                  <a:lnTo>
                    <a:pt x="89956" y="280832"/>
                  </a:lnTo>
                  <a:lnTo>
                    <a:pt x="133869" y="291449"/>
                  </a:lnTo>
                  <a:lnTo>
                    <a:pt x="180518" y="287710"/>
                  </a:lnTo>
                  <a:lnTo>
                    <a:pt x="223627" y="269496"/>
                  </a:lnTo>
                  <a:lnTo>
                    <a:pt x="257669" y="239802"/>
                  </a:lnTo>
                  <a:lnTo>
                    <a:pt x="280879" y="201537"/>
                  </a:lnTo>
                  <a:lnTo>
                    <a:pt x="291488" y="157610"/>
                  </a:lnTo>
                  <a:lnTo>
                    <a:pt x="287731" y="110926"/>
                  </a:lnTo>
                  <a:lnTo>
                    <a:pt x="269502" y="67848"/>
                  </a:lnTo>
                  <a:lnTo>
                    <a:pt x="239798" y="33822"/>
                  </a:lnTo>
                  <a:lnTo>
                    <a:pt x="201532" y="10617"/>
                  </a:lnTo>
                  <a:lnTo>
                    <a:pt x="157615" y="0"/>
                  </a:lnTo>
                  <a:close/>
                </a:path>
              </a:pathLst>
            </a:custGeom>
            <a:solidFill>
              <a:srgbClr val="FFAAB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4" name="object 44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6517630" y="2949669"/>
              <a:ext cx="11769762" cy="4019512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11235024" y="2495069"/>
              <a:ext cx="5572946" cy="5562600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1238707" y="6681850"/>
              <a:ext cx="7685023" cy="536448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1238707" y="7177150"/>
              <a:ext cx="7996300" cy="536448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1238707" y="7672450"/>
              <a:ext cx="6789800" cy="536448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1238707" y="5427218"/>
              <a:ext cx="6382639" cy="536448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1238707" y="5922518"/>
              <a:ext cx="5634482" cy="536448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17207039" y="9208452"/>
              <a:ext cx="1083405" cy="107854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8288000" cy="1028700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270167" y="329171"/>
              <a:ext cx="17671415" cy="9629140"/>
            </a:xfrm>
            <a:custGeom>
              <a:avLst/>
              <a:gdLst/>
              <a:ahLst/>
              <a:cxnLst/>
              <a:rect l="l" t="t" r="r" b="b"/>
              <a:pathLst>
                <a:path w="17671415" h="9629140">
                  <a:moveTo>
                    <a:pt x="17671288" y="0"/>
                  </a:moveTo>
                  <a:lnTo>
                    <a:pt x="0" y="0"/>
                  </a:lnTo>
                  <a:lnTo>
                    <a:pt x="0" y="9628632"/>
                  </a:lnTo>
                  <a:lnTo>
                    <a:pt x="17671288" y="9628632"/>
                  </a:lnTo>
                  <a:lnTo>
                    <a:pt x="1767128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8138414" y="1226566"/>
              <a:ext cx="0" cy="8032115"/>
            </a:xfrm>
            <a:custGeom>
              <a:avLst/>
              <a:gdLst/>
              <a:ahLst/>
              <a:cxnLst/>
              <a:rect l="l" t="t" r="r" b="b"/>
              <a:pathLst>
                <a:path h="8032115">
                  <a:moveTo>
                    <a:pt x="0" y="8031733"/>
                  </a:moveTo>
                  <a:lnTo>
                    <a:pt x="0" y="0"/>
                  </a:lnTo>
                </a:path>
              </a:pathLst>
            </a:custGeom>
            <a:ln w="38100">
              <a:solidFill>
                <a:srgbClr val="003E5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769731" y="707390"/>
              <a:ext cx="8617204" cy="159321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769857" y="5397500"/>
              <a:ext cx="8466073" cy="1565402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041003" y="2538095"/>
              <a:ext cx="8145145" cy="42672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041003" y="3071495"/>
              <a:ext cx="8145145" cy="426720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041003" y="3604844"/>
              <a:ext cx="3183762" cy="427024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041003" y="4138548"/>
              <a:ext cx="7513447" cy="426720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041003" y="4671948"/>
              <a:ext cx="7694041" cy="426720"/>
            </a:xfrm>
            <a:prstGeom prst="rect">
              <a:avLst/>
            </a:prstGeom>
          </p:spPr>
        </p:pic>
      </p:grpSp>
      <p:sp>
        <p:nvSpPr>
          <p:cNvPr id="13" name="object 13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BOOKINGS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0861675" y="5636133"/>
            <a:ext cx="4274820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spc="70" dirty="0">
                <a:solidFill>
                  <a:srgbClr val="003E51"/>
                </a:solidFill>
                <a:latin typeface="Georgia"/>
                <a:cs typeface="Georgia"/>
              </a:rPr>
              <a:t>KEY</a:t>
            </a:r>
            <a:r>
              <a:rPr sz="6000" spc="-330" dirty="0">
                <a:solidFill>
                  <a:srgbClr val="003E51"/>
                </a:solidFill>
                <a:latin typeface="Georgia"/>
                <a:cs typeface="Georgia"/>
              </a:rPr>
              <a:t> </a:t>
            </a:r>
            <a:r>
              <a:rPr sz="6000" spc="125" dirty="0">
                <a:solidFill>
                  <a:srgbClr val="003E51"/>
                </a:solidFill>
                <a:latin typeface="Georgia"/>
                <a:cs typeface="Georgia"/>
              </a:rPr>
              <a:t>DATES</a:t>
            </a:r>
            <a:endParaRPr sz="6000">
              <a:latin typeface="Georgia"/>
              <a:cs typeface="Georgia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270167" y="7197852"/>
            <a:ext cx="18020665" cy="3089275"/>
            <a:chOff x="270167" y="7197852"/>
            <a:chExt cx="18020665" cy="3089275"/>
          </a:xfrm>
        </p:grpSpPr>
        <p:pic>
          <p:nvPicPr>
            <p:cNvPr id="16" name="object 1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70167" y="8310867"/>
              <a:ext cx="3311271" cy="1646936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7207040" y="9208452"/>
              <a:ext cx="1083405" cy="1078547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965437" y="7197852"/>
              <a:ext cx="8157590" cy="426719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8965437" y="7731201"/>
              <a:ext cx="7614411" cy="427024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8988310" y="8357870"/>
              <a:ext cx="861541" cy="249936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8965437" y="8798356"/>
              <a:ext cx="7961248" cy="426720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8965437" y="9331756"/>
              <a:ext cx="3977513" cy="426720"/>
            </a:xfrm>
            <a:prstGeom prst="rect">
              <a:avLst/>
            </a:prstGeom>
          </p:spPr>
        </p:pic>
      </p:grpSp>
      <p:sp>
        <p:nvSpPr>
          <p:cNvPr id="23" name="object 23"/>
          <p:cNvSpPr txBox="1"/>
          <p:nvPr/>
        </p:nvSpPr>
        <p:spPr>
          <a:xfrm>
            <a:off x="1065377" y="1652778"/>
            <a:ext cx="6403340" cy="558038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0650">
              <a:lnSpc>
                <a:spcPts val="15155"/>
              </a:lnSpc>
              <a:spcBef>
                <a:spcPts val="110"/>
              </a:spcBef>
            </a:pPr>
            <a:r>
              <a:rPr sz="14100" spc="95" dirty="0">
                <a:solidFill>
                  <a:srgbClr val="003E51"/>
                </a:solidFill>
                <a:latin typeface="Georgia"/>
                <a:cs typeface="Georgia"/>
              </a:rPr>
              <a:t>How</a:t>
            </a:r>
            <a:r>
              <a:rPr sz="14100" spc="-860" dirty="0">
                <a:solidFill>
                  <a:srgbClr val="003E51"/>
                </a:solidFill>
                <a:latin typeface="Georgia"/>
                <a:cs typeface="Georgia"/>
              </a:rPr>
              <a:t> </a:t>
            </a:r>
            <a:r>
              <a:rPr sz="14100" spc="50" dirty="0">
                <a:solidFill>
                  <a:srgbClr val="003E51"/>
                </a:solidFill>
                <a:latin typeface="Georgia"/>
                <a:cs typeface="Georgia"/>
              </a:rPr>
              <a:t>do</a:t>
            </a:r>
            <a:endParaRPr sz="14100">
              <a:latin typeface="Georgia"/>
              <a:cs typeface="Georgia"/>
            </a:endParaRPr>
          </a:p>
          <a:p>
            <a:pPr marL="485140" marR="5080" indent="-473075">
              <a:lnSpc>
                <a:spcPct val="79200"/>
              </a:lnSpc>
              <a:spcBef>
                <a:spcPts val="1760"/>
              </a:spcBef>
            </a:pPr>
            <a:r>
              <a:rPr sz="14100" spc="-495" dirty="0">
                <a:solidFill>
                  <a:srgbClr val="003E51"/>
                </a:solidFill>
                <a:latin typeface="Georgia"/>
                <a:cs typeface="Georgia"/>
              </a:rPr>
              <a:t>I</a:t>
            </a:r>
            <a:r>
              <a:rPr sz="14100" spc="-860" dirty="0">
                <a:solidFill>
                  <a:srgbClr val="003E51"/>
                </a:solidFill>
                <a:latin typeface="Georgia"/>
                <a:cs typeface="Georgia"/>
              </a:rPr>
              <a:t> </a:t>
            </a:r>
            <a:r>
              <a:rPr sz="14100" spc="380" dirty="0">
                <a:solidFill>
                  <a:srgbClr val="003E51"/>
                </a:solidFill>
                <a:latin typeface="Georgia"/>
                <a:cs typeface="Georgia"/>
              </a:rPr>
              <a:t>book</a:t>
            </a:r>
            <a:r>
              <a:rPr sz="14100" spc="-860" dirty="0">
                <a:solidFill>
                  <a:srgbClr val="003E51"/>
                </a:solidFill>
                <a:latin typeface="Georgia"/>
                <a:cs typeface="Georgia"/>
              </a:rPr>
              <a:t> </a:t>
            </a:r>
            <a:r>
              <a:rPr sz="14100" spc="575" dirty="0">
                <a:solidFill>
                  <a:srgbClr val="003E51"/>
                </a:solidFill>
                <a:latin typeface="Georgia"/>
                <a:cs typeface="Georgia"/>
              </a:rPr>
              <a:t>a place?</a:t>
            </a:r>
            <a:endParaRPr sz="141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0"/>
                </a:moveTo>
                <a:lnTo>
                  <a:pt x="0" y="0"/>
                </a:lnTo>
                <a:lnTo>
                  <a:pt x="0" y="10287000"/>
                </a:lnTo>
                <a:lnTo>
                  <a:pt x="18288000" y="10287000"/>
                </a:lnTo>
                <a:lnTo>
                  <a:pt x="18288000" y="0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0" y="0"/>
            <a:ext cx="9286240" cy="10287000"/>
            <a:chOff x="0" y="0"/>
            <a:chExt cx="9286240" cy="10287000"/>
          </a:xfrm>
        </p:grpSpPr>
        <p:sp>
          <p:nvSpPr>
            <p:cNvPr id="4" name="object 4"/>
            <p:cNvSpPr/>
            <p:nvPr/>
          </p:nvSpPr>
          <p:spPr>
            <a:xfrm>
              <a:off x="8911843" y="7079360"/>
              <a:ext cx="374015" cy="435609"/>
            </a:xfrm>
            <a:custGeom>
              <a:avLst/>
              <a:gdLst/>
              <a:ahLst/>
              <a:cxnLst/>
              <a:rect l="l" t="t" r="r" b="b"/>
              <a:pathLst>
                <a:path w="374015" h="435609">
                  <a:moveTo>
                    <a:pt x="133603" y="0"/>
                  </a:moveTo>
                  <a:lnTo>
                    <a:pt x="0" y="93979"/>
                  </a:lnTo>
                  <a:lnTo>
                    <a:pt x="240410" y="435482"/>
                  </a:lnTo>
                  <a:lnTo>
                    <a:pt x="373887" y="341629"/>
                  </a:lnTo>
                  <a:lnTo>
                    <a:pt x="133603" y="0"/>
                  </a:lnTo>
                  <a:close/>
                </a:path>
              </a:pathLst>
            </a:custGeom>
            <a:solidFill>
              <a:srgbClr val="003E5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0" y="0"/>
              <a:ext cx="9144000" cy="10287000"/>
            </a:xfrm>
            <a:custGeom>
              <a:avLst/>
              <a:gdLst/>
              <a:ahLst/>
              <a:cxnLst/>
              <a:rect l="l" t="t" r="r" b="b"/>
              <a:pathLst>
                <a:path w="9144000" h="10287000">
                  <a:moveTo>
                    <a:pt x="9143936" y="10287000"/>
                  </a:moveTo>
                  <a:lnTo>
                    <a:pt x="9143936" y="0"/>
                  </a:lnTo>
                  <a:lnTo>
                    <a:pt x="0" y="0"/>
                  </a:lnTo>
                  <a:lnTo>
                    <a:pt x="0" y="10287000"/>
                  </a:lnTo>
                  <a:lnTo>
                    <a:pt x="9143936" y="10287000"/>
                  </a:lnTo>
                  <a:close/>
                </a:path>
              </a:pathLst>
            </a:custGeom>
            <a:solidFill>
              <a:srgbClr val="E6333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260642" y="329171"/>
              <a:ext cx="8641715" cy="9629140"/>
            </a:xfrm>
            <a:custGeom>
              <a:avLst/>
              <a:gdLst/>
              <a:ahLst/>
              <a:cxnLst/>
              <a:rect l="l" t="t" r="r" b="b"/>
              <a:pathLst>
                <a:path w="8641715" h="9629140">
                  <a:moveTo>
                    <a:pt x="8641715" y="0"/>
                  </a:moveTo>
                  <a:lnTo>
                    <a:pt x="0" y="0"/>
                  </a:lnTo>
                  <a:lnTo>
                    <a:pt x="0" y="9628632"/>
                  </a:lnTo>
                  <a:lnTo>
                    <a:pt x="8641715" y="9628632"/>
                  </a:lnTo>
                  <a:lnTo>
                    <a:pt x="864171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260642" y="329171"/>
            <a:ext cx="8641715" cy="9629140"/>
          </a:xfrm>
          <a:prstGeom prst="rect">
            <a:avLst/>
          </a:prstGeom>
        </p:spPr>
        <p:txBody>
          <a:bodyPr vert="horz" wrap="square" lIns="0" tIns="4953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90"/>
              </a:spcBef>
            </a:pPr>
            <a:endParaRPr sz="12550">
              <a:latin typeface="Times New Roman"/>
              <a:cs typeface="Times New Roman"/>
            </a:endParaRPr>
          </a:p>
          <a:p>
            <a:pPr marL="2981960" marR="1852930" indent="-1118870">
              <a:lnSpc>
                <a:spcPts val="12600"/>
              </a:lnSpc>
            </a:pPr>
            <a:r>
              <a:rPr sz="12550" spc="555" dirty="0">
                <a:solidFill>
                  <a:srgbClr val="003E51"/>
                </a:solidFill>
                <a:latin typeface="Georgia"/>
                <a:cs typeface="Georgia"/>
              </a:rPr>
              <a:t>Thank </a:t>
            </a:r>
            <a:r>
              <a:rPr sz="12550" spc="240" dirty="0">
                <a:solidFill>
                  <a:srgbClr val="003E51"/>
                </a:solidFill>
                <a:latin typeface="Georgia"/>
                <a:cs typeface="Georgia"/>
              </a:rPr>
              <a:t>you</a:t>
            </a:r>
            <a:endParaRPr sz="12550">
              <a:latin typeface="Georgia"/>
              <a:cs typeface="Georgia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9442733" y="10155849"/>
            <a:ext cx="383540" cy="131445"/>
          </a:xfrm>
          <a:custGeom>
            <a:avLst/>
            <a:gdLst/>
            <a:ahLst/>
            <a:cxnLst/>
            <a:rect l="l" t="t" r="r" b="b"/>
            <a:pathLst>
              <a:path w="383540" h="131445">
                <a:moveTo>
                  <a:pt x="201357" y="0"/>
                </a:moveTo>
                <a:lnTo>
                  <a:pt x="153447" y="2061"/>
                </a:lnTo>
                <a:lnTo>
                  <a:pt x="101949" y="18618"/>
                </a:lnTo>
                <a:lnTo>
                  <a:pt x="59202" y="44472"/>
                </a:lnTo>
                <a:lnTo>
                  <a:pt x="25719" y="78693"/>
                </a:lnTo>
                <a:lnTo>
                  <a:pt x="2859" y="119305"/>
                </a:lnTo>
                <a:lnTo>
                  <a:pt x="0" y="131147"/>
                </a:lnTo>
                <a:lnTo>
                  <a:pt x="382989" y="131147"/>
                </a:lnTo>
                <a:lnTo>
                  <a:pt x="369122" y="121958"/>
                </a:lnTo>
                <a:lnTo>
                  <a:pt x="354658" y="114339"/>
                </a:lnTo>
                <a:lnTo>
                  <a:pt x="341523" y="105394"/>
                </a:lnTo>
                <a:lnTo>
                  <a:pt x="329684" y="94449"/>
                </a:lnTo>
                <a:lnTo>
                  <a:pt x="319107" y="80833"/>
                </a:lnTo>
                <a:lnTo>
                  <a:pt x="284632" y="39381"/>
                </a:lnTo>
                <a:lnTo>
                  <a:pt x="245234" y="12438"/>
                </a:lnTo>
                <a:lnTo>
                  <a:pt x="201357" y="0"/>
                </a:lnTo>
                <a:close/>
              </a:path>
            </a:pathLst>
          </a:custGeom>
          <a:solidFill>
            <a:srgbClr val="003E51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9" name="object 9"/>
          <p:cNvGrpSpPr/>
          <p:nvPr/>
        </p:nvGrpSpPr>
        <p:grpSpPr>
          <a:xfrm>
            <a:off x="0" y="0"/>
            <a:ext cx="9253220" cy="10287000"/>
            <a:chOff x="0" y="0"/>
            <a:chExt cx="9253220" cy="10287000"/>
          </a:xfrm>
        </p:grpSpPr>
        <p:pic>
          <p:nvPicPr>
            <p:cNvPr id="10" name="object 10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54835" y="6188329"/>
              <a:ext cx="6740271" cy="475488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23899" y="6581215"/>
              <a:ext cx="8006842" cy="475792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65276" y="6975094"/>
              <a:ext cx="7313168" cy="475487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226307" y="7369809"/>
              <a:ext cx="2870962" cy="475488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0" y="0"/>
              <a:ext cx="9253220" cy="10287000"/>
            </a:xfrm>
            <a:custGeom>
              <a:avLst/>
              <a:gdLst/>
              <a:ahLst/>
              <a:cxnLst/>
              <a:rect l="l" t="t" r="r" b="b"/>
              <a:pathLst>
                <a:path w="9253220" h="10287000">
                  <a:moveTo>
                    <a:pt x="60794" y="954379"/>
                  </a:moveTo>
                  <a:lnTo>
                    <a:pt x="56705" y="913561"/>
                  </a:lnTo>
                  <a:lnTo>
                    <a:pt x="31203" y="886917"/>
                  </a:lnTo>
                  <a:lnTo>
                    <a:pt x="0" y="869391"/>
                  </a:lnTo>
                  <a:lnTo>
                    <a:pt x="0" y="1041450"/>
                  </a:lnTo>
                  <a:lnTo>
                    <a:pt x="13131" y="1033767"/>
                  </a:lnTo>
                  <a:lnTo>
                    <a:pt x="45567" y="998181"/>
                  </a:lnTo>
                  <a:lnTo>
                    <a:pt x="60794" y="954379"/>
                  </a:lnTo>
                  <a:close/>
                </a:path>
                <a:path w="9253220" h="10287000">
                  <a:moveTo>
                    <a:pt x="170167" y="185394"/>
                  </a:moveTo>
                  <a:lnTo>
                    <a:pt x="169125" y="148653"/>
                  </a:lnTo>
                  <a:lnTo>
                    <a:pt x="151244" y="114515"/>
                  </a:lnTo>
                  <a:lnTo>
                    <a:pt x="116598" y="86080"/>
                  </a:lnTo>
                  <a:lnTo>
                    <a:pt x="104419" y="77165"/>
                  </a:lnTo>
                  <a:lnTo>
                    <a:pt x="95846" y="66789"/>
                  </a:lnTo>
                  <a:lnTo>
                    <a:pt x="89636" y="54559"/>
                  </a:lnTo>
                  <a:lnTo>
                    <a:pt x="84569" y="40132"/>
                  </a:lnTo>
                  <a:lnTo>
                    <a:pt x="69037" y="8674"/>
                  </a:lnTo>
                  <a:lnTo>
                    <a:pt x="58635" y="12"/>
                  </a:lnTo>
                  <a:lnTo>
                    <a:pt x="0" y="0"/>
                  </a:lnTo>
                  <a:lnTo>
                    <a:pt x="0" y="287134"/>
                  </a:lnTo>
                  <a:lnTo>
                    <a:pt x="21894" y="287807"/>
                  </a:lnTo>
                  <a:lnTo>
                    <a:pt x="57505" y="282968"/>
                  </a:lnTo>
                  <a:lnTo>
                    <a:pt x="90589" y="271830"/>
                  </a:lnTo>
                  <a:lnTo>
                    <a:pt x="121386" y="254114"/>
                  </a:lnTo>
                  <a:lnTo>
                    <a:pt x="154279" y="221589"/>
                  </a:lnTo>
                  <a:lnTo>
                    <a:pt x="170167" y="185394"/>
                  </a:lnTo>
                  <a:close/>
                </a:path>
                <a:path w="9253220" h="10287000">
                  <a:moveTo>
                    <a:pt x="684745" y="1545717"/>
                  </a:moveTo>
                  <a:lnTo>
                    <a:pt x="680224" y="1513713"/>
                  </a:lnTo>
                  <a:lnTo>
                    <a:pt x="675017" y="1506410"/>
                  </a:lnTo>
                  <a:lnTo>
                    <a:pt x="662673" y="1489125"/>
                  </a:lnTo>
                  <a:lnTo>
                    <a:pt x="628738" y="1458379"/>
                  </a:lnTo>
                  <a:lnTo>
                    <a:pt x="597738" y="1424698"/>
                  </a:lnTo>
                  <a:lnTo>
                    <a:pt x="567245" y="1390942"/>
                  </a:lnTo>
                  <a:lnTo>
                    <a:pt x="534885" y="1359966"/>
                  </a:lnTo>
                  <a:lnTo>
                    <a:pt x="514502" y="1345907"/>
                  </a:lnTo>
                  <a:lnTo>
                    <a:pt x="514502" y="1523593"/>
                  </a:lnTo>
                  <a:lnTo>
                    <a:pt x="513181" y="1531264"/>
                  </a:lnTo>
                  <a:lnTo>
                    <a:pt x="480682" y="1577771"/>
                  </a:lnTo>
                  <a:lnTo>
                    <a:pt x="432003" y="1602892"/>
                  </a:lnTo>
                  <a:lnTo>
                    <a:pt x="437680" y="1573504"/>
                  </a:lnTo>
                  <a:lnTo>
                    <a:pt x="459663" y="1529715"/>
                  </a:lnTo>
                  <a:lnTo>
                    <a:pt x="490918" y="1506410"/>
                  </a:lnTo>
                  <a:lnTo>
                    <a:pt x="498792" y="1506931"/>
                  </a:lnTo>
                  <a:lnTo>
                    <a:pt x="506501" y="1510220"/>
                  </a:lnTo>
                  <a:lnTo>
                    <a:pt x="512648" y="1516418"/>
                  </a:lnTo>
                  <a:lnTo>
                    <a:pt x="514502" y="1523593"/>
                  </a:lnTo>
                  <a:lnTo>
                    <a:pt x="514502" y="1345907"/>
                  </a:lnTo>
                  <a:lnTo>
                    <a:pt x="498221" y="1334655"/>
                  </a:lnTo>
                  <a:lnTo>
                    <a:pt x="458851" y="1319796"/>
                  </a:lnTo>
                  <a:lnTo>
                    <a:pt x="418820" y="1316393"/>
                  </a:lnTo>
                  <a:lnTo>
                    <a:pt x="379564" y="1323314"/>
                  </a:lnTo>
                  <a:lnTo>
                    <a:pt x="342544" y="1339456"/>
                  </a:lnTo>
                  <a:lnTo>
                    <a:pt x="309206" y="1363700"/>
                  </a:lnTo>
                  <a:lnTo>
                    <a:pt x="281000" y="1394929"/>
                  </a:lnTo>
                  <a:lnTo>
                    <a:pt x="259359" y="1432026"/>
                  </a:lnTo>
                  <a:lnTo>
                    <a:pt x="245757" y="1473873"/>
                  </a:lnTo>
                  <a:lnTo>
                    <a:pt x="241617" y="1519351"/>
                  </a:lnTo>
                  <a:lnTo>
                    <a:pt x="247167" y="1565795"/>
                  </a:lnTo>
                  <a:lnTo>
                    <a:pt x="260375" y="1615249"/>
                  </a:lnTo>
                  <a:lnTo>
                    <a:pt x="279019" y="1662176"/>
                  </a:lnTo>
                  <a:lnTo>
                    <a:pt x="300875" y="1701025"/>
                  </a:lnTo>
                  <a:lnTo>
                    <a:pt x="342696" y="1738325"/>
                  </a:lnTo>
                  <a:lnTo>
                    <a:pt x="391706" y="1746923"/>
                  </a:lnTo>
                  <a:lnTo>
                    <a:pt x="427672" y="1742135"/>
                  </a:lnTo>
                  <a:lnTo>
                    <a:pt x="463829" y="1738630"/>
                  </a:lnTo>
                  <a:lnTo>
                    <a:pt x="535470" y="1724291"/>
                  </a:lnTo>
                  <a:lnTo>
                    <a:pt x="576110" y="1705622"/>
                  </a:lnTo>
                  <a:lnTo>
                    <a:pt x="610590" y="1680845"/>
                  </a:lnTo>
                  <a:lnTo>
                    <a:pt x="639648" y="1650263"/>
                  </a:lnTo>
                  <a:lnTo>
                    <a:pt x="663981" y="1614208"/>
                  </a:lnTo>
                  <a:lnTo>
                    <a:pt x="668896" y="1602892"/>
                  </a:lnTo>
                  <a:lnTo>
                    <a:pt x="678548" y="1580692"/>
                  </a:lnTo>
                  <a:lnTo>
                    <a:pt x="684745" y="1545717"/>
                  </a:lnTo>
                  <a:close/>
                </a:path>
                <a:path w="9253220" h="10287000">
                  <a:moveTo>
                    <a:pt x="803173" y="749198"/>
                  </a:moveTo>
                  <a:lnTo>
                    <a:pt x="802030" y="698411"/>
                  </a:lnTo>
                  <a:lnTo>
                    <a:pt x="785533" y="655866"/>
                  </a:lnTo>
                  <a:lnTo>
                    <a:pt x="755637" y="620826"/>
                  </a:lnTo>
                  <a:lnTo>
                    <a:pt x="701128" y="584161"/>
                  </a:lnTo>
                  <a:lnTo>
                    <a:pt x="689749" y="574344"/>
                  </a:lnTo>
                  <a:lnTo>
                    <a:pt x="680237" y="563130"/>
                  </a:lnTo>
                  <a:lnTo>
                    <a:pt x="672693" y="550583"/>
                  </a:lnTo>
                  <a:lnTo>
                    <a:pt x="650913" y="520026"/>
                  </a:lnTo>
                  <a:lnTo>
                    <a:pt x="623062" y="497408"/>
                  </a:lnTo>
                  <a:lnTo>
                    <a:pt x="560514" y="461378"/>
                  </a:lnTo>
                  <a:lnTo>
                    <a:pt x="543725" y="454761"/>
                  </a:lnTo>
                  <a:lnTo>
                    <a:pt x="526275" y="454190"/>
                  </a:lnTo>
                  <a:lnTo>
                    <a:pt x="508571" y="458673"/>
                  </a:lnTo>
                  <a:lnTo>
                    <a:pt x="449503" y="496176"/>
                  </a:lnTo>
                  <a:lnTo>
                    <a:pt x="417283" y="528485"/>
                  </a:lnTo>
                  <a:lnTo>
                    <a:pt x="394309" y="564349"/>
                  </a:lnTo>
                  <a:lnTo>
                    <a:pt x="380492" y="603961"/>
                  </a:lnTo>
                  <a:lnTo>
                    <a:pt x="375754" y="647522"/>
                  </a:lnTo>
                  <a:lnTo>
                    <a:pt x="380022" y="695210"/>
                  </a:lnTo>
                  <a:lnTo>
                    <a:pt x="393230" y="747255"/>
                  </a:lnTo>
                  <a:lnTo>
                    <a:pt x="412953" y="793572"/>
                  </a:lnTo>
                  <a:lnTo>
                    <a:pt x="439445" y="833297"/>
                  </a:lnTo>
                  <a:lnTo>
                    <a:pt x="471779" y="865670"/>
                  </a:lnTo>
                  <a:lnTo>
                    <a:pt x="509003" y="889990"/>
                  </a:lnTo>
                  <a:lnTo>
                    <a:pt x="550151" y="905510"/>
                  </a:lnTo>
                  <a:lnTo>
                    <a:pt x="594296" y="911504"/>
                  </a:lnTo>
                  <a:lnTo>
                    <a:pt x="644461" y="904824"/>
                  </a:lnTo>
                  <a:lnTo>
                    <a:pt x="704786" y="884021"/>
                  </a:lnTo>
                  <a:lnTo>
                    <a:pt x="741387" y="861352"/>
                  </a:lnTo>
                  <a:lnTo>
                    <a:pt x="770712" y="831850"/>
                  </a:lnTo>
                  <a:lnTo>
                    <a:pt x="791679" y="794727"/>
                  </a:lnTo>
                  <a:lnTo>
                    <a:pt x="803173" y="749198"/>
                  </a:lnTo>
                  <a:close/>
                </a:path>
                <a:path w="9253220" h="10287000">
                  <a:moveTo>
                    <a:pt x="927481" y="30162"/>
                  </a:moveTo>
                  <a:lnTo>
                    <a:pt x="925449" y="0"/>
                  </a:lnTo>
                  <a:lnTo>
                    <a:pt x="525907" y="0"/>
                  </a:lnTo>
                  <a:lnTo>
                    <a:pt x="551967" y="81546"/>
                  </a:lnTo>
                  <a:lnTo>
                    <a:pt x="574471" y="125945"/>
                  </a:lnTo>
                  <a:lnTo>
                    <a:pt x="601687" y="168732"/>
                  </a:lnTo>
                  <a:lnTo>
                    <a:pt x="653732" y="205955"/>
                  </a:lnTo>
                  <a:lnTo>
                    <a:pt x="682663" y="201307"/>
                  </a:lnTo>
                  <a:lnTo>
                    <a:pt x="725258" y="173215"/>
                  </a:lnTo>
                  <a:lnTo>
                    <a:pt x="737235" y="168300"/>
                  </a:lnTo>
                  <a:lnTo>
                    <a:pt x="749465" y="165735"/>
                  </a:lnTo>
                  <a:lnTo>
                    <a:pt x="762012" y="164553"/>
                  </a:lnTo>
                  <a:lnTo>
                    <a:pt x="788898" y="160705"/>
                  </a:lnTo>
                  <a:lnTo>
                    <a:pt x="838352" y="141947"/>
                  </a:lnTo>
                  <a:lnTo>
                    <a:pt x="895210" y="100418"/>
                  </a:lnTo>
                  <a:lnTo>
                    <a:pt x="917371" y="66789"/>
                  </a:lnTo>
                  <a:lnTo>
                    <a:pt x="927481" y="30162"/>
                  </a:lnTo>
                  <a:close/>
                </a:path>
                <a:path w="9253220" h="10287000">
                  <a:moveTo>
                    <a:pt x="1277835" y="1917712"/>
                  </a:moveTo>
                  <a:lnTo>
                    <a:pt x="1274013" y="1876374"/>
                  </a:lnTo>
                  <a:lnTo>
                    <a:pt x="1261541" y="1835035"/>
                  </a:lnTo>
                  <a:lnTo>
                    <a:pt x="1235430" y="1797773"/>
                  </a:lnTo>
                  <a:lnTo>
                    <a:pt x="1181963" y="1763687"/>
                  </a:lnTo>
                  <a:lnTo>
                    <a:pt x="1174737" y="1757121"/>
                  </a:lnTo>
                  <a:lnTo>
                    <a:pt x="1140231" y="1709775"/>
                  </a:lnTo>
                  <a:lnTo>
                    <a:pt x="1079766" y="1669757"/>
                  </a:lnTo>
                  <a:lnTo>
                    <a:pt x="1039088" y="1658150"/>
                  </a:lnTo>
                  <a:lnTo>
                    <a:pt x="979639" y="1652295"/>
                  </a:lnTo>
                  <a:lnTo>
                    <a:pt x="927887" y="1661096"/>
                  </a:lnTo>
                  <a:lnTo>
                    <a:pt x="882015" y="1683435"/>
                  </a:lnTo>
                  <a:lnTo>
                    <a:pt x="840219" y="1718208"/>
                  </a:lnTo>
                  <a:lnTo>
                    <a:pt x="809231" y="1755978"/>
                  </a:lnTo>
                  <a:lnTo>
                    <a:pt x="788301" y="1796897"/>
                  </a:lnTo>
                  <a:lnTo>
                    <a:pt x="778002" y="1840433"/>
                  </a:lnTo>
                  <a:lnTo>
                    <a:pt x="778916" y="1886102"/>
                  </a:lnTo>
                  <a:lnTo>
                    <a:pt x="791641" y="1933371"/>
                  </a:lnTo>
                  <a:lnTo>
                    <a:pt x="810501" y="1975180"/>
                  </a:lnTo>
                  <a:lnTo>
                    <a:pt x="834224" y="2013115"/>
                  </a:lnTo>
                  <a:lnTo>
                    <a:pt x="864146" y="2045208"/>
                  </a:lnTo>
                  <a:lnTo>
                    <a:pt x="901573" y="2069477"/>
                  </a:lnTo>
                  <a:lnTo>
                    <a:pt x="947813" y="2083917"/>
                  </a:lnTo>
                  <a:lnTo>
                    <a:pt x="997242" y="2089937"/>
                  </a:lnTo>
                  <a:lnTo>
                    <a:pt x="1046187" y="2090610"/>
                  </a:lnTo>
                  <a:lnTo>
                    <a:pt x="1094651" y="2085708"/>
                  </a:lnTo>
                  <a:lnTo>
                    <a:pt x="1142606" y="2075002"/>
                  </a:lnTo>
                  <a:lnTo>
                    <a:pt x="1190040" y="2058250"/>
                  </a:lnTo>
                  <a:lnTo>
                    <a:pt x="1232916" y="2036876"/>
                  </a:lnTo>
                  <a:lnTo>
                    <a:pt x="1272933" y="1974456"/>
                  </a:lnTo>
                  <a:lnTo>
                    <a:pt x="1277835" y="1917712"/>
                  </a:lnTo>
                  <a:close/>
                </a:path>
                <a:path w="9253220" h="10287000">
                  <a:moveTo>
                    <a:pt x="1401749" y="1069771"/>
                  </a:moveTo>
                  <a:lnTo>
                    <a:pt x="1390878" y="1052118"/>
                  </a:lnTo>
                  <a:lnTo>
                    <a:pt x="1367129" y="1038987"/>
                  </a:lnTo>
                  <a:lnTo>
                    <a:pt x="1330071" y="1020876"/>
                  </a:lnTo>
                  <a:lnTo>
                    <a:pt x="1300645" y="996569"/>
                  </a:lnTo>
                  <a:lnTo>
                    <a:pt x="1277023" y="966546"/>
                  </a:lnTo>
                  <a:lnTo>
                    <a:pt x="1257350" y="931303"/>
                  </a:lnTo>
                  <a:lnTo>
                    <a:pt x="1238008" y="902830"/>
                  </a:lnTo>
                  <a:lnTo>
                    <a:pt x="1214691" y="889609"/>
                  </a:lnTo>
                  <a:lnTo>
                    <a:pt x="1186497" y="890701"/>
                  </a:lnTo>
                  <a:lnTo>
                    <a:pt x="1152575" y="905192"/>
                  </a:lnTo>
                  <a:lnTo>
                    <a:pt x="1120343" y="922451"/>
                  </a:lnTo>
                  <a:lnTo>
                    <a:pt x="1103630" y="929754"/>
                  </a:lnTo>
                  <a:lnTo>
                    <a:pt x="1034135" y="955878"/>
                  </a:lnTo>
                  <a:lnTo>
                    <a:pt x="1000315" y="983805"/>
                  </a:lnTo>
                  <a:lnTo>
                    <a:pt x="981684" y="1023112"/>
                  </a:lnTo>
                  <a:lnTo>
                    <a:pt x="975258" y="1077493"/>
                  </a:lnTo>
                  <a:lnTo>
                    <a:pt x="980567" y="1120749"/>
                  </a:lnTo>
                  <a:lnTo>
                    <a:pt x="996708" y="1163040"/>
                  </a:lnTo>
                  <a:lnTo>
                    <a:pt x="1021410" y="1201420"/>
                  </a:lnTo>
                  <a:lnTo>
                    <a:pt x="1052423" y="1232928"/>
                  </a:lnTo>
                  <a:lnTo>
                    <a:pt x="1087462" y="1254620"/>
                  </a:lnTo>
                  <a:lnTo>
                    <a:pt x="1124254" y="1263523"/>
                  </a:lnTo>
                  <a:lnTo>
                    <a:pt x="1172591" y="1262570"/>
                  </a:lnTo>
                  <a:lnTo>
                    <a:pt x="1217637" y="1255344"/>
                  </a:lnTo>
                  <a:lnTo>
                    <a:pt x="1259255" y="1241666"/>
                  </a:lnTo>
                  <a:lnTo>
                    <a:pt x="1297343" y="1221409"/>
                  </a:lnTo>
                  <a:lnTo>
                    <a:pt x="1331760" y="1194396"/>
                  </a:lnTo>
                  <a:lnTo>
                    <a:pt x="1362405" y="1160475"/>
                  </a:lnTo>
                  <a:lnTo>
                    <a:pt x="1389138" y="1119492"/>
                  </a:lnTo>
                  <a:lnTo>
                    <a:pt x="1400810" y="1092161"/>
                  </a:lnTo>
                  <a:lnTo>
                    <a:pt x="1401749" y="1069771"/>
                  </a:lnTo>
                  <a:close/>
                </a:path>
                <a:path w="9253220" h="10287000">
                  <a:moveTo>
                    <a:pt x="1519008" y="413258"/>
                  </a:moveTo>
                  <a:lnTo>
                    <a:pt x="1506753" y="384009"/>
                  </a:lnTo>
                  <a:lnTo>
                    <a:pt x="1482991" y="360426"/>
                  </a:lnTo>
                  <a:lnTo>
                    <a:pt x="1448752" y="342811"/>
                  </a:lnTo>
                  <a:lnTo>
                    <a:pt x="1432344" y="335610"/>
                  </a:lnTo>
                  <a:lnTo>
                    <a:pt x="1421282" y="326466"/>
                  </a:lnTo>
                  <a:lnTo>
                    <a:pt x="1417599" y="313524"/>
                  </a:lnTo>
                  <a:lnTo>
                    <a:pt x="1423327" y="294944"/>
                  </a:lnTo>
                  <a:lnTo>
                    <a:pt x="1426527" y="280974"/>
                  </a:lnTo>
                  <a:lnTo>
                    <a:pt x="1406347" y="248119"/>
                  </a:lnTo>
                  <a:lnTo>
                    <a:pt x="1365592" y="219456"/>
                  </a:lnTo>
                  <a:lnTo>
                    <a:pt x="1318044" y="208470"/>
                  </a:lnTo>
                  <a:lnTo>
                    <a:pt x="1269390" y="215265"/>
                  </a:lnTo>
                  <a:lnTo>
                    <a:pt x="1225346" y="239941"/>
                  </a:lnTo>
                  <a:lnTo>
                    <a:pt x="1191856" y="275844"/>
                  </a:lnTo>
                  <a:lnTo>
                    <a:pt x="1167612" y="316661"/>
                  </a:lnTo>
                  <a:lnTo>
                    <a:pt x="1149731" y="360997"/>
                  </a:lnTo>
                  <a:lnTo>
                    <a:pt x="1135367" y="407428"/>
                  </a:lnTo>
                  <a:lnTo>
                    <a:pt x="1127252" y="457352"/>
                  </a:lnTo>
                  <a:lnTo>
                    <a:pt x="1132154" y="501599"/>
                  </a:lnTo>
                  <a:lnTo>
                    <a:pt x="1148143" y="539953"/>
                  </a:lnTo>
                  <a:lnTo>
                    <a:pt x="1173264" y="572249"/>
                  </a:lnTo>
                  <a:lnTo>
                    <a:pt x="1205585" y="598258"/>
                  </a:lnTo>
                  <a:lnTo>
                    <a:pt x="1243139" y="617816"/>
                  </a:lnTo>
                  <a:lnTo>
                    <a:pt x="1283982" y="630694"/>
                  </a:lnTo>
                  <a:lnTo>
                    <a:pt x="1326184" y="636714"/>
                  </a:lnTo>
                  <a:lnTo>
                    <a:pt x="1363700" y="630288"/>
                  </a:lnTo>
                  <a:lnTo>
                    <a:pt x="1434236" y="602183"/>
                  </a:lnTo>
                  <a:lnTo>
                    <a:pt x="1465122" y="573849"/>
                  </a:lnTo>
                  <a:lnTo>
                    <a:pt x="1500682" y="513321"/>
                  </a:lnTo>
                  <a:lnTo>
                    <a:pt x="1518780" y="447878"/>
                  </a:lnTo>
                  <a:lnTo>
                    <a:pt x="1519008" y="413258"/>
                  </a:lnTo>
                  <a:close/>
                </a:path>
                <a:path w="9253220" h="10287000">
                  <a:moveTo>
                    <a:pt x="2093429" y="1084808"/>
                  </a:moveTo>
                  <a:lnTo>
                    <a:pt x="2082292" y="1052182"/>
                  </a:lnTo>
                  <a:lnTo>
                    <a:pt x="2056523" y="1023124"/>
                  </a:lnTo>
                  <a:lnTo>
                    <a:pt x="2016201" y="999185"/>
                  </a:lnTo>
                  <a:lnTo>
                    <a:pt x="1998675" y="991222"/>
                  </a:lnTo>
                  <a:lnTo>
                    <a:pt x="1985924" y="981862"/>
                  </a:lnTo>
                  <a:lnTo>
                    <a:pt x="1982444" y="968375"/>
                  </a:lnTo>
                  <a:lnTo>
                    <a:pt x="1992744" y="948042"/>
                  </a:lnTo>
                  <a:lnTo>
                    <a:pt x="1996084" y="940015"/>
                  </a:lnTo>
                  <a:lnTo>
                    <a:pt x="1994509" y="932738"/>
                  </a:lnTo>
                  <a:lnTo>
                    <a:pt x="1989874" y="925982"/>
                  </a:lnTo>
                  <a:lnTo>
                    <a:pt x="1974075" y="908367"/>
                  </a:lnTo>
                  <a:lnTo>
                    <a:pt x="1945640" y="873429"/>
                  </a:lnTo>
                  <a:lnTo>
                    <a:pt x="1916150" y="842276"/>
                  </a:lnTo>
                  <a:lnTo>
                    <a:pt x="1881124" y="821080"/>
                  </a:lnTo>
                  <a:lnTo>
                    <a:pt x="1842820" y="810768"/>
                  </a:lnTo>
                  <a:lnTo>
                    <a:pt x="1803501" y="812279"/>
                  </a:lnTo>
                  <a:lnTo>
                    <a:pt x="1765465" y="826541"/>
                  </a:lnTo>
                  <a:lnTo>
                    <a:pt x="1730971" y="854519"/>
                  </a:lnTo>
                  <a:lnTo>
                    <a:pt x="1702282" y="897153"/>
                  </a:lnTo>
                  <a:lnTo>
                    <a:pt x="1684083" y="942568"/>
                  </a:lnTo>
                  <a:lnTo>
                    <a:pt x="1675168" y="986193"/>
                  </a:lnTo>
                  <a:lnTo>
                    <a:pt x="1674863" y="1028103"/>
                  </a:lnTo>
                  <a:lnTo>
                    <a:pt x="1682534" y="1068362"/>
                  </a:lnTo>
                  <a:lnTo>
                    <a:pt x="1697532" y="1107020"/>
                  </a:lnTo>
                  <a:lnTo>
                    <a:pt x="1719199" y="1144155"/>
                  </a:lnTo>
                  <a:lnTo>
                    <a:pt x="1746885" y="1179842"/>
                  </a:lnTo>
                  <a:lnTo>
                    <a:pt x="1779943" y="1214132"/>
                  </a:lnTo>
                  <a:lnTo>
                    <a:pt x="1821688" y="1234681"/>
                  </a:lnTo>
                  <a:lnTo>
                    <a:pt x="1868335" y="1238923"/>
                  </a:lnTo>
                  <a:lnTo>
                    <a:pt x="1912861" y="1234262"/>
                  </a:lnTo>
                  <a:lnTo>
                    <a:pt x="1956612" y="1227035"/>
                  </a:lnTo>
                  <a:lnTo>
                    <a:pt x="1998700" y="1213256"/>
                  </a:lnTo>
                  <a:lnTo>
                    <a:pt x="2038210" y="1188872"/>
                  </a:lnTo>
                  <a:lnTo>
                    <a:pt x="2071471" y="1154696"/>
                  </a:lnTo>
                  <a:lnTo>
                    <a:pt x="2089861" y="1119492"/>
                  </a:lnTo>
                  <a:lnTo>
                    <a:pt x="2093429" y="1084808"/>
                  </a:lnTo>
                  <a:close/>
                </a:path>
                <a:path w="9253220" h="10287000">
                  <a:moveTo>
                    <a:pt x="2105152" y="268592"/>
                  </a:moveTo>
                  <a:lnTo>
                    <a:pt x="2089759" y="198386"/>
                  </a:lnTo>
                  <a:lnTo>
                    <a:pt x="2063673" y="167106"/>
                  </a:lnTo>
                  <a:lnTo>
                    <a:pt x="2033447" y="139242"/>
                  </a:lnTo>
                  <a:lnTo>
                    <a:pt x="2003717" y="110832"/>
                  </a:lnTo>
                  <a:lnTo>
                    <a:pt x="1975459" y="80860"/>
                  </a:lnTo>
                  <a:lnTo>
                    <a:pt x="1949640" y="48298"/>
                  </a:lnTo>
                  <a:lnTo>
                    <a:pt x="1939264" y="37452"/>
                  </a:lnTo>
                  <a:lnTo>
                    <a:pt x="1939264" y="270268"/>
                  </a:lnTo>
                  <a:lnTo>
                    <a:pt x="1935911" y="293357"/>
                  </a:lnTo>
                  <a:lnTo>
                    <a:pt x="1919592" y="308521"/>
                  </a:lnTo>
                  <a:lnTo>
                    <a:pt x="1886521" y="323227"/>
                  </a:lnTo>
                  <a:lnTo>
                    <a:pt x="1890102" y="297357"/>
                  </a:lnTo>
                  <a:lnTo>
                    <a:pt x="1899145" y="274472"/>
                  </a:lnTo>
                  <a:lnTo>
                    <a:pt x="1913610" y="253098"/>
                  </a:lnTo>
                  <a:lnTo>
                    <a:pt x="1933448" y="231762"/>
                  </a:lnTo>
                  <a:lnTo>
                    <a:pt x="1939264" y="270268"/>
                  </a:lnTo>
                  <a:lnTo>
                    <a:pt x="1939264" y="37452"/>
                  </a:lnTo>
                  <a:lnTo>
                    <a:pt x="1921103" y="18453"/>
                  </a:lnTo>
                  <a:lnTo>
                    <a:pt x="1889556" y="5041"/>
                  </a:lnTo>
                  <a:lnTo>
                    <a:pt x="1854212" y="6997"/>
                  </a:lnTo>
                  <a:lnTo>
                    <a:pt x="1814322" y="23241"/>
                  </a:lnTo>
                  <a:lnTo>
                    <a:pt x="1776437" y="50482"/>
                  </a:lnTo>
                  <a:lnTo>
                    <a:pt x="1745576" y="86207"/>
                  </a:lnTo>
                  <a:lnTo>
                    <a:pt x="1722183" y="128384"/>
                  </a:lnTo>
                  <a:lnTo>
                    <a:pt x="1706702" y="174993"/>
                  </a:lnTo>
                  <a:lnTo>
                    <a:pt x="1699552" y="224028"/>
                  </a:lnTo>
                  <a:lnTo>
                    <a:pt x="1701012" y="268592"/>
                  </a:lnTo>
                  <a:lnTo>
                    <a:pt x="1701076" y="270268"/>
                  </a:lnTo>
                  <a:lnTo>
                    <a:pt x="1701177" y="273456"/>
                  </a:lnTo>
                  <a:lnTo>
                    <a:pt x="1712010" y="321259"/>
                  </a:lnTo>
                  <a:lnTo>
                    <a:pt x="1732483" y="365429"/>
                  </a:lnTo>
                  <a:lnTo>
                    <a:pt x="1761248" y="404545"/>
                  </a:lnTo>
                  <a:lnTo>
                    <a:pt x="1794954" y="433006"/>
                  </a:lnTo>
                  <a:lnTo>
                    <a:pt x="1834934" y="449097"/>
                  </a:lnTo>
                  <a:lnTo>
                    <a:pt x="1882521" y="451142"/>
                  </a:lnTo>
                  <a:lnTo>
                    <a:pt x="1936127" y="445287"/>
                  </a:lnTo>
                  <a:lnTo>
                    <a:pt x="1981568" y="432816"/>
                  </a:lnTo>
                  <a:lnTo>
                    <a:pt x="2019566" y="413270"/>
                  </a:lnTo>
                  <a:lnTo>
                    <a:pt x="2050834" y="386156"/>
                  </a:lnTo>
                  <a:lnTo>
                    <a:pt x="2076081" y="351002"/>
                  </a:lnTo>
                  <a:lnTo>
                    <a:pt x="2096046" y="307340"/>
                  </a:lnTo>
                  <a:lnTo>
                    <a:pt x="2105152" y="268592"/>
                  </a:lnTo>
                  <a:close/>
                </a:path>
                <a:path w="9253220" h="10287000">
                  <a:moveTo>
                    <a:pt x="2207488" y="1772691"/>
                  </a:moveTo>
                  <a:lnTo>
                    <a:pt x="2200402" y="1748853"/>
                  </a:lnTo>
                  <a:lnTo>
                    <a:pt x="2185327" y="1729384"/>
                  </a:lnTo>
                  <a:lnTo>
                    <a:pt x="2161705" y="1714296"/>
                  </a:lnTo>
                  <a:lnTo>
                    <a:pt x="2143417" y="1705546"/>
                  </a:lnTo>
                  <a:lnTo>
                    <a:pt x="2126259" y="1695335"/>
                  </a:lnTo>
                  <a:lnTo>
                    <a:pt x="2111603" y="1682318"/>
                  </a:lnTo>
                  <a:lnTo>
                    <a:pt x="2073452" y="1621472"/>
                  </a:lnTo>
                  <a:lnTo>
                    <a:pt x="2037715" y="1595958"/>
                  </a:lnTo>
                  <a:lnTo>
                    <a:pt x="1994128" y="1585671"/>
                  </a:lnTo>
                  <a:lnTo>
                    <a:pt x="1943277" y="1587665"/>
                  </a:lnTo>
                  <a:lnTo>
                    <a:pt x="1913128" y="1592300"/>
                  </a:lnTo>
                  <a:lnTo>
                    <a:pt x="1885569" y="1599907"/>
                  </a:lnTo>
                  <a:lnTo>
                    <a:pt x="1861223" y="1613801"/>
                  </a:lnTo>
                  <a:lnTo>
                    <a:pt x="1832648" y="1647151"/>
                  </a:lnTo>
                  <a:lnTo>
                    <a:pt x="1822602" y="1655876"/>
                  </a:lnTo>
                  <a:lnTo>
                    <a:pt x="1800682" y="1671866"/>
                  </a:lnTo>
                  <a:lnTo>
                    <a:pt x="1777034" y="1695564"/>
                  </a:lnTo>
                  <a:lnTo>
                    <a:pt x="1764030" y="1722450"/>
                  </a:lnTo>
                  <a:lnTo>
                    <a:pt x="1760575" y="1752269"/>
                  </a:lnTo>
                  <a:lnTo>
                    <a:pt x="1765579" y="1784781"/>
                  </a:lnTo>
                  <a:lnTo>
                    <a:pt x="1782495" y="1830692"/>
                  </a:lnTo>
                  <a:lnTo>
                    <a:pt x="1807578" y="1871840"/>
                  </a:lnTo>
                  <a:lnTo>
                    <a:pt x="1839722" y="1907336"/>
                  </a:lnTo>
                  <a:lnTo>
                    <a:pt x="1877809" y="1936343"/>
                  </a:lnTo>
                  <a:lnTo>
                    <a:pt x="1920748" y="1957997"/>
                  </a:lnTo>
                  <a:lnTo>
                    <a:pt x="1967420" y="1971433"/>
                  </a:lnTo>
                  <a:lnTo>
                    <a:pt x="2016747" y="1975789"/>
                  </a:lnTo>
                  <a:lnTo>
                    <a:pt x="2072932" y="1968855"/>
                  </a:lnTo>
                  <a:lnTo>
                    <a:pt x="2118423" y="1950123"/>
                  </a:lnTo>
                  <a:lnTo>
                    <a:pt x="2153907" y="1921789"/>
                  </a:lnTo>
                  <a:lnTo>
                    <a:pt x="2180069" y="1886013"/>
                  </a:lnTo>
                  <a:lnTo>
                    <a:pt x="2197595" y="1844992"/>
                  </a:lnTo>
                  <a:lnTo>
                    <a:pt x="2207171" y="1800872"/>
                  </a:lnTo>
                  <a:lnTo>
                    <a:pt x="2207488" y="1772691"/>
                  </a:lnTo>
                  <a:close/>
                </a:path>
                <a:path w="9253220" h="10287000">
                  <a:moveTo>
                    <a:pt x="2825978" y="621665"/>
                  </a:moveTo>
                  <a:lnTo>
                    <a:pt x="2822321" y="594144"/>
                  </a:lnTo>
                  <a:lnTo>
                    <a:pt x="2815450" y="567194"/>
                  </a:lnTo>
                  <a:lnTo>
                    <a:pt x="2805011" y="511632"/>
                  </a:lnTo>
                  <a:lnTo>
                    <a:pt x="2792768" y="487807"/>
                  </a:lnTo>
                  <a:lnTo>
                    <a:pt x="2774721" y="469353"/>
                  </a:lnTo>
                  <a:lnTo>
                    <a:pt x="2722029" y="442404"/>
                  </a:lnTo>
                  <a:lnTo>
                    <a:pt x="2699575" y="422300"/>
                  </a:lnTo>
                  <a:lnTo>
                    <a:pt x="2681452" y="398233"/>
                  </a:lnTo>
                  <a:lnTo>
                    <a:pt x="2664764" y="371525"/>
                  </a:lnTo>
                  <a:lnTo>
                    <a:pt x="2635656" y="333273"/>
                  </a:lnTo>
                  <a:lnTo>
                    <a:pt x="2601709" y="304355"/>
                  </a:lnTo>
                  <a:lnTo>
                    <a:pt x="2564396" y="285432"/>
                  </a:lnTo>
                  <a:lnTo>
                    <a:pt x="2525191" y="277164"/>
                  </a:lnTo>
                  <a:lnTo>
                    <a:pt x="2485580" y="280225"/>
                  </a:lnTo>
                  <a:lnTo>
                    <a:pt x="2447036" y="295287"/>
                  </a:lnTo>
                  <a:lnTo>
                    <a:pt x="2411057" y="323011"/>
                  </a:lnTo>
                  <a:lnTo>
                    <a:pt x="2379675" y="357784"/>
                  </a:lnTo>
                  <a:lnTo>
                    <a:pt x="2352637" y="395338"/>
                  </a:lnTo>
                  <a:lnTo>
                    <a:pt x="2330653" y="435381"/>
                  </a:lnTo>
                  <a:lnTo>
                    <a:pt x="2314511" y="477621"/>
                  </a:lnTo>
                  <a:lnTo>
                    <a:pt x="2304948" y="521754"/>
                  </a:lnTo>
                  <a:lnTo>
                    <a:pt x="2302726" y="567486"/>
                  </a:lnTo>
                  <a:lnTo>
                    <a:pt x="2308580" y="614527"/>
                  </a:lnTo>
                  <a:lnTo>
                    <a:pt x="2323287" y="662571"/>
                  </a:lnTo>
                  <a:lnTo>
                    <a:pt x="2347582" y="711339"/>
                  </a:lnTo>
                  <a:lnTo>
                    <a:pt x="2380526" y="757250"/>
                  </a:lnTo>
                  <a:lnTo>
                    <a:pt x="2417622" y="791464"/>
                  </a:lnTo>
                  <a:lnTo>
                    <a:pt x="2459583" y="814527"/>
                  </a:lnTo>
                  <a:lnTo>
                    <a:pt x="2507107" y="827011"/>
                  </a:lnTo>
                  <a:lnTo>
                    <a:pt x="2560917" y="829487"/>
                  </a:lnTo>
                  <a:lnTo>
                    <a:pt x="2587472" y="829487"/>
                  </a:lnTo>
                  <a:lnTo>
                    <a:pt x="2633688" y="820089"/>
                  </a:lnTo>
                  <a:lnTo>
                    <a:pt x="2681046" y="799211"/>
                  </a:lnTo>
                  <a:lnTo>
                    <a:pt x="2726486" y="769353"/>
                  </a:lnTo>
                  <a:lnTo>
                    <a:pt x="2767012" y="732980"/>
                  </a:lnTo>
                  <a:lnTo>
                    <a:pt x="2799588" y="692581"/>
                  </a:lnTo>
                  <a:lnTo>
                    <a:pt x="2821178" y="650646"/>
                  </a:lnTo>
                  <a:lnTo>
                    <a:pt x="2825978" y="621665"/>
                  </a:lnTo>
                  <a:close/>
                </a:path>
                <a:path w="9253220" h="10287000">
                  <a:moveTo>
                    <a:pt x="3001645" y="1503476"/>
                  </a:moveTo>
                  <a:lnTo>
                    <a:pt x="2996006" y="1489113"/>
                  </a:lnTo>
                  <a:lnTo>
                    <a:pt x="2986074" y="1476057"/>
                  </a:lnTo>
                  <a:lnTo>
                    <a:pt x="2978315" y="1462354"/>
                  </a:lnTo>
                  <a:lnTo>
                    <a:pt x="2976765" y="1450428"/>
                  </a:lnTo>
                  <a:lnTo>
                    <a:pt x="2978429" y="1439430"/>
                  </a:lnTo>
                  <a:lnTo>
                    <a:pt x="2985236" y="1417980"/>
                  </a:lnTo>
                  <a:lnTo>
                    <a:pt x="2989872" y="1387386"/>
                  </a:lnTo>
                  <a:lnTo>
                    <a:pt x="2985617" y="1362341"/>
                  </a:lnTo>
                  <a:lnTo>
                    <a:pt x="2971850" y="1341120"/>
                  </a:lnTo>
                  <a:lnTo>
                    <a:pt x="2947949" y="1322031"/>
                  </a:lnTo>
                  <a:lnTo>
                    <a:pt x="2933941" y="1312760"/>
                  </a:lnTo>
                  <a:lnTo>
                    <a:pt x="2921114" y="1302639"/>
                  </a:lnTo>
                  <a:lnTo>
                    <a:pt x="2909938" y="1290853"/>
                  </a:lnTo>
                  <a:lnTo>
                    <a:pt x="2887065" y="1255318"/>
                  </a:lnTo>
                  <a:lnTo>
                    <a:pt x="2869920" y="1237157"/>
                  </a:lnTo>
                  <a:lnTo>
                    <a:pt x="2831363" y="1205420"/>
                  </a:lnTo>
                  <a:lnTo>
                    <a:pt x="2794063" y="1186688"/>
                  </a:lnTo>
                  <a:lnTo>
                    <a:pt x="2749677" y="1180731"/>
                  </a:lnTo>
                  <a:lnTo>
                    <a:pt x="2705404" y="1187005"/>
                  </a:lnTo>
                  <a:lnTo>
                    <a:pt x="2668409" y="1204988"/>
                  </a:lnTo>
                  <a:lnTo>
                    <a:pt x="2635250" y="1235290"/>
                  </a:lnTo>
                  <a:lnTo>
                    <a:pt x="2608211" y="1270101"/>
                  </a:lnTo>
                  <a:lnTo>
                    <a:pt x="2587396" y="1308455"/>
                  </a:lnTo>
                  <a:lnTo>
                    <a:pt x="2572918" y="1349400"/>
                  </a:lnTo>
                  <a:lnTo>
                    <a:pt x="2564892" y="1391970"/>
                  </a:lnTo>
                  <a:lnTo>
                    <a:pt x="2563431" y="1435227"/>
                  </a:lnTo>
                  <a:lnTo>
                    <a:pt x="2568651" y="1478216"/>
                  </a:lnTo>
                  <a:lnTo>
                    <a:pt x="2580652" y="1519961"/>
                  </a:lnTo>
                  <a:lnTo>
                    <a:pt x="2599563" y="1559521"/>
                  </a:lnTo>
                  <a:lnTo>
                    <a:pt x="2625483" y="1595932"/>
                  </a:lnTo>
                  <a:lnTo>
                    <a:pt x="2653652" y="1623301"/>
                  </a:lnTo>
                  <a:lnTo>
                    <a:pt x="2722753" y="1651673"/>
                  </a:lnTo>
                  <a:lnTo>
                    <a:pt x="2765348" y="1649666"/>
                  </a:lnTo>
                  <a:lnTo>
                    <a:pt x="2840685" y="1642719"/>
                  </a:lnTo>
                  <a:lnTo>
                    <a:pt x="2878747" y="1633702"/>
                  </a:lnTo>
                  <a:lnTo>
                    <a:pt x="2915755" y="1616824"/>
                  </a:lnTo>
                  <a:lnTo>
                    <a:pt x="2961856" y="1573530"/>
                  </a:lnTo>
                  <a:lnTo>
                    <a:pt x="2996501" y="1521091"/>
                  </a:lnTo>
                  <a:lnTo>
                    <a:pt x="3001645" y="1503476"/>
                  </a:lnTo>
                  <a:close/>
                </a:path>
                <a:path w="9253220" h="10287000">
                  <a:moveTo>
                    <a:pt x="3010954" y="19646"/>
                  </a:moveTo>
                  <a:lnTo>
                    <a:pt x="3010814" y="0"/>
                  </a:lnTo>
                  <a:lnTo>
                    <a:pt x="2682189" y="0"/>
                  </a:lnTo>
                  <a:lnTo>
                    <a:pt x="2686024" y="39179"/>
                  </a:lnTo>
                  <a:lnTo>
                    <a:pt x="2700998" y="77317"/>
                  </a:lnTo>
                  <a:lnTo>
                    <a:pt x="2725724" y="109982"/>
                  </a:lnTo>
                  <a:lnTo>
                    <a:pt x="2759024" y="135382"/>
                  </a:lnTo>
                  <a:lnTo>
                    <a:pt x="2799778" y="151752"/>
                  </a:lnTo>
                  <a:lnTo>
                    <a:pt x="2846819" y="157289"/>
                  </a:lnTo>
                  <a:lnTo>
                    <a:pt x="2892056" y="153390"/>
                  </a:lnTo>
                  <a:lnTo>
                    <a:pt x="2930550" y="132613"/>
                  </a:lnTo>
                  <a:lnTo>
                    <a:pt x="2963430" y="100152"/>
                  </a:lnTo>
                  <a:lnTo>
                    <a:pt x="2991777" y="61201"/>
                  </a:lnTo>
                  <a:lnTo>
                    <a:pt x="3010954" y="19646"/>
                  </a:lnTo>
                  <a:close/>
                </a:path>
                <a:path w="9253220" h="10287000">
                  <a:moveTo>
                    <a:pt x="3619550" y="465086"/>
                  </a:moveTo>
                  <a:lnTo>
                    <a:pt x="3612604" y="437883"/>
                  </a:lnTo>
                  <a:lnTo>
                    <a:pt x="3596259" y="415404"/>
                  </a:lnTo>
                  <a:lnTo>
                    <a:pt x="3569779" y="397852"/>
                  </a:lnTo>
                  <a:lnTo>
                    <a:pt x="3555314" y="390232"/>
                  </a:lnTo>
                  <a:lnTo>
                    <a:pt x="3542182" y="381292"/>
                  </a:lnTo>
                  <a:lnTo>
                    <a:pt x="3530333" y="370344"/>
                  </a:lnTo>
                  <a:lnTo>
                    <a:pt x="3519754" y="356730"/>
                  </a:lnTo>
                  <a:lnTo>
                    <a:pt x="3485286" y="315277"/>
                  </a:lnTo>
                  <a:lnTo>
                    <a:pt x="3445891" y="288328"/>
                  </a:lnTo>
                  <a:lnTo>
                    <a:pt x="3402012" y="275894"/>
                  </a:lnTo>
                  <a:lnTo>
                    <a:pt x="3354095" y="277952"/>
                  </a:lnTo>
                  <a:lnTo>
                    <a:pt x="3302597" y="294513"/>
                  </a:lnTo>
                  <a:lnTo>
                    <a:pt x="3259861" y="320370"/>
                  </a:lnTo>
                  <a:lnTo>
                    <a:pt x="3226371" y="354584"/>
                  </a:lnTo>
                  <a:lnTo>
                    <a:pt x="3203511" y="395198"/>
                  </a:lnTo>
                  <a:lnTo>
                    <a:pt x="3192640" y="440220"/>
                  </a:lnTo>
                  <a:lnTo>
                    <a:pt x="3195116" y="487692"/>
                  </a:lnTo>
                  <a:lnTo>
                    <a:pt x="3210191" y="543991"/>
                  </a:lnTo>
                  <a:lnTo>
                    <a:pt x="3230943" y="589229"/>
                  </a:lnTo>
                  <a:lnTo>
                    <a:pt x="3258274" y="623938"/>
                  </a:lnTo>
                  <a:lnTo>
                    <a:pt x="3293084" y="648690"/>
                  </a:lnTo>
                  <a:lnTo>
                    <a:pt x="3336290" y="664006"/>
                  </a:lnTo>
                  <a:lnTo>
                    <a:pt x="3388804" y="670445"/>
                  </a:lnTo>
                  <a:lnTo>
                    <a:pt x="3430752" y="662698"/>
                  </a:lnTo>
                  <a:lnTo>
                    <a:pt x="3475494" y="650189"/>
                  </a:lnTo>
                  <a:lnTo>
                    <a:pt x="3520554" y="630453"/>
                  </a:lnTo>
                  <a:lnTo>
                    <a:pt x="3563404" y="601040"/>
                  </a:lnTo>
                  <a:lnTo>
                    <a:pt x="3599802" y="554240"/>
                  </a:lnTo>
                  <a:lnTo>
                    <a:pt x="3617785" y="496836"/>
                  </a:lnTo>
                  <a:lnTo>
                    <a:pt x="3619550" y="465086"/>
                  </a:lnTo>
                  <a:close/>
                </a:path>
                <a:path w="9253220" h="10287000">
                  <a:moveTo>
                    <a:pt x="6412243" y="10065360"/>
                  </a:moveTo>
                  <a:lnTo>
                    <a:pt x="6411201" y="10028618"/>
                  </a:lnTo>
                  <a:lnTo>
                    <a:pt x="6393320" y="9994481"/>
                  </a:lnTo>
                  <a:lnTo>
                    <a:pt x="6358674" y="9966046"/>
                  </a:lnTo>
                  <a:lnTo>
                    <a:pt x="6346495" y="9957130"/>
                  </a:lnTo>
                  <a:lnTo>
                    <a:pt x="6337922" y="9946754"/>
                  </a:lnTo>
                  <a:lnTo>
                    <a:pt x="6331712" y="9934524"/>
                  </a:lnTo>
                  <a:lnTo>
                    <a:pt x="6326645" y="9920097"/>
                  </a:lnTo>
                  <a:lnTo>
                    <a:pt x="6311112" y="9888639"/>
                  </a:lnTo>
                  <a:lnTo>
                    <a:pt x="6288278" y="9869589"/>
                  </a:lnTo>
                  <a:lnTo>
                    <a:pt x="6258547" y="9862261"/>
                  </a:lnTo>
                  <a:lnTo>
                    <a:pt x="6222301" y="9865957"/>
                  </a:lnTo>
                  <a:lnTo>
                    <a:pt x="6163932" y="9890760"/>
                  </a:lnTo>
                  <a:lnTo>
                    <a:pt x="6118618" y="9934080"/>
                  </a:lnTo>
                  <a:lnTo>
                    <a:pt x="6096038" y="9967912"/>
                  </a:lnTo>
                  <a:lnTo>
                    <a:pt x="6080772" y="10003625"/>
                  </a:lnTo>
                  <a:lnTo>
                    <a:pt x="6077013" y="10041496"/>
                  </a:lnTo>
                  <a:lnTo>
                    <a:pt x="6088989" y="10081755"/>
                  </a:lnTo>
                  <a:lnTo>
                    <a:pt x="6112561" y="10121354"/>
                  </a:lnTo>
                  <a:lnTo>
                    <a:pt x="6141682" y="10152164"/>
                  </a:lnTo>
                  <a:lnTo>
                    <a:pt x="6178588" y="10168992"/>
                  </a:lnTo>
                  <a:lnTo>
                    <a:pt x="6225578" y="10166591"/>
                  </a:lnTo>
                  <a:lnTo>
                    <a:pt x="6263970" y="10167772"/>
                  </a:lnTo>
                  <a:lnTo>
                    <a:pt x="6299581" y="10162934"/>
                  </a:lnTo>
                  <a:lnTo>
                    <a:pt x="6332664" y="10151796"/>
                  </a:lnTo>
                  <a:lnTo>
                    <a:pt x="6363462" y="10134079"/>
                  </a:lnTo>
                  <a:lnTo>
                    <a:pt x="6396355" y="10101555"/>
                  </a:lnTo>
                  <a:lnTo>
                    <a:pt x="6412243" y="10065360"/>
                  </a:lnTo>
                  <a:close/>
                </a:path>
                <a:path w="9253220" h="10287000">
                  <a:moveTo>
                    <a:pt x="7029018" y="9086659"/>
                  </a:moveTo>
                  <a:lnTo>
                    <a:pt x="7012229" y="9049880"/>
                  </a:lnTo>
                  <a:lnTo>
                    <a:pt x="6976211" y="9019476"/>
                  </a:lnTo>
                  <a:lnTo>
                    <a:pt x="6938937" y="8995524"/>
                  </a:lnTo>
                  <a:lnTo>
                    <a:pt x="6906806" y="8968232"/>
                  </a:lnTo>
                  <a:lnTo>
                    <a:pt x="6879196" y="8936939"/>
                  </a:lnTo>
                  <a:lnTo>
                    <a:pt x="6855536" y="8901036"/>
                  </a:lnTo>
                  <a:lnTo>
                    <a:pt x="6833362" y="8873528"/>
                  </a:lnTo>
                  <a:lnTo>
                    <a:pt x="6805752" y="8858606"/>
                  </a:lnTo>
                  <a:lnTo>
                    <a:pt x="6772770" y="8855494"/>
                  </a:lnTo>
                  <a:lnTo>
                    <a:pt x="6734429" y="8863444"/>
                  </a:lnTo>
                  <a:lnTo>
                    <a:pt x="6690030" y="8885301"/>
                  </a:lnTo>
                  <a:lnTo>
                    <a:pt x="6656845" y="8916213"/>
                  </a:lnTo>
                  <a:lnTo>
                    <a:pt x="6633946" y="8953284"/>
                  </a:lnTo>
                  <a:lnTo>
                    <a:pt x="6620370" y="8993581"/>
                  </a:lnTo>
                  <a:lnTo>
                    <a:pt x="6615189" y="9034170"/>
                  </a:lnTo>
                  <a:lnTo>
                    <a:pt x="6617449" y="9072156"/>
                  </a:lnTo>
                  <a:lnTo>
                    <a:pt x="6630530" y="9123439"/>
                  </a:lnTo>
                  <a:lnTo>
                    <a:pt x="6651815" y="9165755"/>
                  </a:lnTo>
                  <a:lnTo>
                    <a:pt x="6681102" y="9198813"/>
                  </a:lnTo>
                  <a:lnTo>
                    <a:pt x="6718198" y="9222334"/>
                  </a:lnTo>
                  <a:lnTo>
                    <a:pt x="6762890" y="9236037"/>
                  </a:lnTo>
                  <a:lnTo>
                    <a:pt x="6815010" y="9239631"/>
                  </a:lnTo>
                  <a:lnTo>
                    <a:pt x="6852755" y="9235707"/>
                  </a:lnTo>
                  <a:lnTo>
                    <a:pt x="6892430" y="9229141"/>
                  </a:lnTo>
                  <a:lnTo>
                    <a:pt x="6932549" y="9217203"/>
                  </a:lnTo>
                  <a:lnTo>
                    <a:pt x="6971627" y="9197124"/>
                  </a:lnTo>
                  <a:lnTo>
                    <a:pt x="7007961" y="9164104"/>
                  </a:lnTo>
                  <a:lnTo>
                    <a:pt x="7027342" y="9126017"/>
                  </a:lnTo>
                  <a:lnTo>
                    <a:pt x="7029018" y="9086659"/>
                  </a:lnTo>
                  <a:close/>
                </a:path>
                <a:path w="9253220" h="10287000">
                  <a:moveTo>
                    <a:pt x="7169556" y="9910127"/>
                  </a:moveTo>
                  <a:lnTo>
                    <a:pt x="7167054" y="9872967"/>
                  </a:lnTo>
                  <a:lnTo>
                    <a:pt x="7151357" y="9837737"/>
                  </a:lnTo>
                  <a:lnTo>
                    <a:pt x="7121931" y="9806927"/>
                  </a:lnTo>
                  <a:lnTo>
                    <a:pt x="7088365" y="9779394"/>
                  </a:lnTo>
                  <a:lnTo>
                    <a:pt x="7057453" y="9750069"/>
                  </a:lnTo>
                  <a:lnTo>
                    <a:pt x="7028497" y="9719107"/>
                  </a:lnTo>
                  <a:lnTo>
                    <a:pt x="7000811" y="9686671"/>
                  </a:lnTo>
                  <a:lnTo>
                    <a:pt x="6982384" y="9668535"/>
                  </a:lnTo>
                  <a:lnTo>
                    <a:pt x="6961289" y="9655708"/>
                  </a:lnTo>
                  <a:lnTo>
                    <a:pt x="6937908" y="9648457"/>
                  </a:lnTo>
                  <a:lnTo>
                    <a:pt x="6912610" y="9647072"/>
                  </a:lnTo>
                  <a:lnTo>
                    <a:pt x="6871665" y="9655251"/>
                  </a:lnTo>
                  <a:lnTo>
                    <a:pt x="6835280" y="9673514"/>
                  </a:lnTo>
                  <a:lnTo>
                    <a:pt x="6804698" y="9700616"/>
                  </a:lnTo>
                  <a:lnTo>
                    <a:pt x="6781178" y="9735312"/>
                  </a:lnTo>
                  <a:lnTo>
                    <a:pt x="6765976" y="9776371"/>
                  </a:lnTo>
                  <a:lnTo>
                    <a:pt x="6760337" y="9822548"/>
                  </a:lnTo>
                  <a:lnTo>
                    <a:pt x="6765391" y="9869437"/>
                  </a:lnTo>
                  <a:lnTo>
                    <a:pt x="6776809" y="9915881"/>
                  </a:lnTo>
                  <a:lnTo>
                    <a:pt x="6794043" y="9961512"/>
                  </a:lnTo>
                  <a:lnTo>
                    <a:pt x="6816547" y="10005911"/>
                  </a:lnTo>
                  <a:lnTo>
                    <a:pt x="6843763" y="10048697"/>
                  </a:lnTo>
                  <a:lnTo>
                    <a:pt x="6895808" y="10085921"/>
                  </a:lnTo>
                  <a:lnTo>
                    <a:pt x="6924726" y="10081273"/>
                  </a:lnTo>
                  <a:lnTo>
                    <a:pt x="6967321" y="10053180"/>
                  </a:lnTo>
                  <a:lnTo>
                    <a:pt x="6979310" y="10048265"/>
                  </a:lnTo>
                  <a:lnTo>
                    <a:pt x="6991540" y="10045700"/>
                  </a:lnTo>
                  <a:lnTo>
                    <a:pt x="7030974" y="10040671"/>
                  </a:lnTo>
                  <a:lnTo>
                    <a:pt x="7056310" y="10032873"/>
                  </a:lnTo>
                  <a:lnTo>
                    <a:pt x="7080428" y="10021913"/>
                  </a:lnTo>
                  <a:lnTo>
                    <a:pt x="7103631" y="10008552"/>
                  </a:lnTo>
                  <a:lnTo>
                    <a:pt x="7137286" y="9980384"/>
                  </a:lnTo>
                  <a:lnTo>
                    <a:pt x="7159447" y="9946754"/>
                  </a:lnTo>
                  <a:lnTo>
                    <a:pt x="7169556" y="9910127"/>
                  </a:lnTo>
                  <a:close/>
                </a:path>
                <a:path w="9253220" h="10287000">
                  <a:moveTo>
                    <a:pt x="7758481" y="10287000"/>
                  </a:moveTo>
                  <a:lnTo>
                    <a:pt x="7748829" y="10263975"/>
                  </a:lnTo>
                  <a:lnTo>
                    <a:pt x="7725067" y="10240391"/>
                  </a:lnTo>
                  <a:lnTo>
                    <a:pt x="7690828" y="10222776"/>
                  </a:lnTo>
                  <a:lnTo>
                    <a:pt x="7674419" y="10215575"/>
                  </a:lnTo>
                  <a:lnTo>
                    <a:pt x="7663358" y="10206431"/>
                  </a:lnTo>
                  <a:lnTo>
                    <a:pt x="7659675" y="10193490"/>
                  </a:lnTo>
                  <a:lnTo>
                    <a:pt x="7665402" y="10174910"/>
                  </a:lnTo>
                  <a:lnTo>
                    <a:pt x="7668603" y="10160940"/>
                  </a:lnTo>
                  <a:lnTo>
                    <a:pt x="7648422" y="10128085"/>
                  </a:lnTo>
                  <a:lnTo>
                    <a:pt x="7607668" y="10099421"/>
                  </a:lnTo>
                  <a:lnTo>
                    <a:pt x="7560119" y="10088435"/>
                  </a:lnTo>
                  <a:lnTo>
                    <a:pt x="7511466" y="10095230"/>
                  </a:lnTo>
                  <a:lnTo>
                    <a:pt x="7467409" y="10119906"/>
                  </a:lnTo>
                  <a:lnTo>
                    <a:pt x="7433932" y="10155809"/>
                  </a:lnTo>
                  <a:lnTo>
                    <a:pt x="7409688" y="10196627"/>
                  </a:lnTo>
                  <a:lnTo>
                    <a:pt x="7391806" y="10240962"/>
                  </a:lnTo>
                  <a:lnTo>
                    <a:pt x="7377557" y="10287000"/>
                  </a:lnTo>
                  <a:lnTo>
                    <a:pt x="7758481" y="10287000"/>
                  </a:lnTo>
                  <a:close/>
                </a:path>
                <a:path w="9253220" h="10287000">
                  <a:moveTo>
                    <a:pt x="7948612" y="9469831"/>
                  </a:moveTo>
                  <a:lnTo>
                    <a:pt x="7942224" y="9438869"/>
                  </a:lnTo>
                  <a:lnTo>
                    <a:pt x="7921815" y="9411475"/>
                  </a:lnTo>
                  <a:lnTo>
                    <a:pt x="7900543" y="9391129"/>
                  </a:lnTo>
                  <a:lnTo>
                    <a:pt x="7882458" y="9373832"/>
                  </a:lnTo>
                  <a:lnTo>
                    <a:pt x="7843926" y="9335110"/>
                  </a:lnTo>
                  <a:lnTo>
                    <a:pt x="7807236" y="9303093"/>
                  </a:lnTo>
                  <a:lnTo>
                    <a:pt x="7807236" y="9449079"/>
                  </a:lnTo>
                  <a:lnTo>
                    <a:pt x="7804594" y="9462033"/>
                  </a:lnTo>
                  <a:lnTo>
                    <a:pt x="7799210" y="9473286"/>
                  </a:lnTo>
                  <a:lnTo>
                    <a:pt x="7790370" y="9481871"/>
                  </a:lnTo>
                  <a:lnTo>
                    <a:pt x="7777404" y="9486862"/>
                  </a:lnTo>
                  <a:lnTo>
                    <a:pt x="7758824" y="9483141"/>
                  </a:lnTo>
                  <a:lnTo>
                    <a:pt x="7740434" y="9468739"/>
                  </a:lnTo>
                  <a:lnTo>
                    <a:pt x="7725943" y="9447720"/>
                  </a:lnTo>
                  <a:lnTo>
                    <a:pt x="7719022" y="9424187"/>
                  </a:lnTo>
                  <a:lnTo>
                    <a:pt x="7719352" y="9412732"/>
                  </a:lnTo>
                  <a:lnTo>
                    <a:pt x="7719377" y="9411767"/>
                  </a:lnTo>
                  <a:lnTo>
                    <a:pt x="7723200" y="9401797"/>
                  </a:lnTo>
                  <a:lnTo>
                    <a:pt x="7730871" y="9394876"/>
                  </a:lnTo>
                  <a:lnTo>
                    <a:pt x="7730630" y="9394876"/>
                  </a:lnTo>
                  <a:lnTo>
                    <a:pt x="7743215" y="9391129"/>
                  </a:lnTo>
                  <a:lnTo>
                    <a:pt x="7763802" y="9394876"/>
                  </a:lnTo>
                  <a:lnTo>
                    <a:pt x="7784363" y="9408389"/>
                  </a:lnTo>
                  <a:lnTo>
                    <a:pt x="7800353" y="9427756"/>
                  </a:lnTo>
                  <a:lnTo>
                    <a:pt x="7807236" y="9449079"/>
                  </a:lnTo>
                  <a:lnTo>
                    <a:pt x="7807236" y="9303093"/>
                  </a:lnTo>
                  <a:lnTo>
                    <a:pt x="7802727" y="9299156"/>
                  </a:lnTo>
                  <a:lnTo>
                    <a:pt x="7755395" y="9269793"/>
                  </a:lnTo>
                  <a:lnTo>
                    <a:pt x="7714577" y="9255912"/>
                  </a:lnTo>
                  <a:lnTo>
                    <a:pt x="7670927" y="9251099"/>
                  </a:lnTo>
                  <a:lnTo>
                    <a:pt x="7627023" y="9255214"/>
                  </a:lnTo>
                  <a:lnTo>
                    <a:pt x="7585405" y="9268130"/>
                  </a:lnTo>
                  <a:lnTo>
                    <a:pt x="7548639" y="9289745"/>
                  </a:lnTo>
                  <a:lnTo>
                    <a:pt x="7519251" y="9319920"/>
                  </a:lnTo>
                  <a:lnTo>
                    <a:pt x="7492517" y="9365844"/>
                  </a:lnTo>
                  <a:lnTo>
                    <a:pt x="7477773" y="9412732"/>
                  </a:lnTo>
                  <a:lnTo>
                    <a:pt x="7474750" y="9460662"/>
                  </a:lnTo>
                  <a:lnTo>
                    <a:pt x="7483221" y="9509696"/>
                  </a:lnTo>
                  <a:lnTo>
                    <a:pt x="7502919" y="9559887"/>
                  </a:lnTo>
                  <a:lnTo>
                    <a:pt x="7530376" y="9603499"/>
                  </a:lnTo>
                  <a:lnTo>
                    <a:pt x="7563752" y="9636074"/>
                  </a:lnTo>
                  <a:lnTo>
                    <a:pt x="7602842" y="9658363"/>
                  </a:lnTo>
                  <a:lnTo>
                    <a:pt x="7647457" y="9671113"/>
                  </a:lnTo>
                  <a:lnTo>
                    <a:pt x="7697381" y="9675050"/>
                  </a:lnTo>
                  <a:lnTo>
                    <a:pt x="7742720" y="9673387"/>
                  </a:lnTo>
                  <a:lnTo>
                    <a:pt x="7785024" y="9665310"/>
                  </a:lnTo>
                  <a:lnTo>
                    <a:pt x="7824229" y="9649765"/>
                  </a:lnTo>
                  <a:lnTo>
                    <a:pt x="7860220" y="9625686"/>
                  </a:lnTo>
                  <a:lnTo>
                    <a:pt x="7892897" y="9592031"/>
                  </a:lnTo>
                  <a:lnTo>
                    <a:pt x="7905039" y="9559290"/>
                  </a:lnTo>
                  <a:lnTo>
                    <a:pt x="7909725" y="9542983"/>
                  </a:lnTo>
                  <a:lnTo>
                    <a:pt x="7920723" y="9527908"/>
                  </a:lnTo>
                  <a:lnTo>
                    <a:pt x="7941323" y="9500730"/>
                  </a:lnTo>
                  <a:lnTo>
                    <a:pt x="7944599" y="9486862"/>
                  </a:lnTo>
                  <a:lnTo>
                    <a:pt x="7948612" y="9469831"/>
                  </a:lnTo>
                  <a:close/>
                </a:path>
                <a:path w="9253220" h="10287000">
                  <a:moveTo>
                    <a:pt x="8332114" y="8891600"/>
                  </a:moveTo>
                  <a:lnTo>
                    <a:pt x="8325663" y="8826132"/>
                  </a:lnTo>
                  <a:lnTo>
                    <a:pt x="8281556" y="8787511"/>
                  </a:lnTo>
                  <a:lnTo>
                    <a:pt x="8246351" y="8769782"/>
                  </a:lnTo>
                  <a:lnTo>
                    <a:pt x="8218310" y="8746655"/>
                  </a:lnTo>
                  <a:lnTo>
                    <a:pt x="8195932" y="8717851"/>
                  </a:lnTo>
                  <a:lnTo>
                    <a:pt x="8177708" y="8683066"/>
                  </a:lnTo>
                  <a:lnTo>
                    <a:pt x="8154924" y="8646897"/>
                  </a:lnTo>
                  <a:lnTo>
                    <a:pt x="8123822" y="8620989"/>
                  </a:lnTo>
                  <a:lnTo>
                    <a:pt x="8085836" y="8605355"/>
                  </a:lnTo>
                  <a:lnTo>
                    <a:pt x="8042389" y="8600046"/>
                  </a:lnTo>
                  <a:lnTo>
                    <a:pt x="8001381" y="8605609"/>
                  </a:lnTo>
                  <a:lnTo>
                    <a:pt x="7966875" y="8621890"/>
                  </a:lnTo>
                  <a:lnTo>
                    <a:pt x="7939113" y="8648332"/>
                  </a:lnTo>
                  <a:lnTo>
                    <a:pt x="7918361" y="8684336"/>
                  </a:lnTo>
                  <a:lnTo>
                    <a:pt x="7902168" y="8728227"/>
                  </a:lnTo>
                  <a:lnTo>
                    <a:pt x="7889799" y="8773338"/>
                  </a:lnTo>
                  <a:lnTo>
                    <a:pt x="7883474" y="8819337"/>
                  </a:lnTo>
                  <a:lnTo>
                    <a:pt x="7885595" y="8862670"/>
                  </a:lnTo>
                  <a:lnTo>
                    <a:pt x="7895590" y="8902611"/>
                  </a:lnTo>
                  <a:lnTo>
                    <a:pt x="7912900" y="8938463"/>
                  </a:lnTo>
                  <a:lnTo>
                    <a:pt x="7936979" y="8969553"/>
                  </a:lnTo>
                  <a:lnTo>
                    <a:pt x="7967256" y="8995143"/>
                  </a:lnTo>
                  <a:lnTo>
                    <a:pt x="8003172" y="9014549"/>
                  </a:lnTo>
                  <a:lnTo>
                    <a:pt x="8044167" y="9027071"/>
                  </a:lnTo>
                  <a:lnTo>
                    <a:pt x="8089684" y="9032011"/>
                  </a:lnTo>
                  <a:lnTo>
                    <a:pt x="8126387" y="9029192"/>
                  </a:lnTo>
                  <a:lnTo>
                    <a:pt x="8198231" y="9014917"/>
                  </a:lnTo>
                  <a:lnTo>
                    <a:pt x="8275193" y="8990508"/>
                  </a:lnTo>
                  <a:lnTo>
                    <a:pt x="8324393" y="8935580"/>
                  </a:lnTo>
                  <a:lnTo>
                    <a:pt x="8332114" y="8891600"/>
                  </a:lnTo>
                  <a:close/>
                </a:path>
                <a:path w="9253220" h="10287000">
                  <a:moveTo>
                    <a:pt x="8347227" y="10148557"/>
                  </a:moveTo>
                  <a:lnTo>
                    <a:pt x="8331835" y="10078352"/>
                  </a:lnTo>
                  <a:lnTo>
                    <a:pt x="8305749" y="10047072"/>
                  </a:lnTo>
                  <a:lnTo>
                    <a:pt x="8275523" y="10019208"/>
                  </a:lnTo>
                  <a:lnTo>
                    <a:pt x="8245792" y="9990798"/>
                  </a:lnTo>
                  <a:lnTo>
                    <a:pt x="8217535" y="9960826"/>
                  </a:lnTo>
                  <a:lnTo>
                    <a:pt x="8191716" y="9928263"/>
                  </a:lnTo>
                  <a:lnTo>
                    <a:pt x="8181340" y="9917417"/>
                  </a:lnTo>
                  <a:lnTo>
                    <a:pt x="8181340" y="10150234"/>
                  </a:lnTo>
                  <a:lnTo>
                    <a:pt x="8177987" y="10173322"/>
                  </a:lnTo>
                  <a:lnTo>
                    <a:pt x="8161668" y="10188486"/>
                  </a:lnTo>
                  <a:lnTo>
                    <a:pt x="8128597" y="10203193"/>
                  </a:lnTo>
                  <a:lnTo>
                    <a:pt x="8132178" y="10177323"/>
                  </a:lnTo>
                  <a:lnTo>
                    <a:pt x="8141221" y="10154437"/>
                  </a:lnTo>
                  <a:lnTo>
                    <a:pt x="8155686" y="10133063"/>
                  </a:lnTo>
                  <a:lnTo>
                    <a:pt x="8175523" y="10111727"/>
                  </a:lnTo>
                  <a:lnTo>
                    <a:pt x="8181340" y="10150234"/>
                  </a:lnTo>
                  <a:lnTo>
                    <a:pt x="8181340" y="9917417"/>
                  </a:lnTo>
                  <a:lnTo>
                    <a:pt x="8163179" y="9898418"/>
                  </a:lnTo>
                  <a:lnTo>
                    <a:pt x="8131619" y="9885007"/>
                  </a:lnTo>
                  <a:lnTo>
                    <a:pt x="8096288" y="9886963"/>
                  </a:lnTo>
                  <a:lnTo>
                    <a:pt x="8056397" y="9903193"/>
                  </a:lnTo>
                  <a:lnTo>
                    <a:pt x="8018513" y="9930447"/>
                  </a:lnTo>
                  <a:lnTo>
                    <a:pt x="7987652" y="9966173"/>
                  </a:lnTo>
                  <a:lnTo>
                    <a:pt x="7964259" y="10008349"/>
                  </a:lnTo>
                  <a:lnTo>
                    <a:pt x="7948777" y="10054958"/>
                  </a:lnTo>
                  <a:lnTo>
                    <a:pt x="7941627" y="10103993"/>
                  </a:lnTo>
                  <a:lnTo>
                    <a:pt x="7943088" y="10148557"/>
                  </a:lnTo>
                  <a:lnTo>
                    <a:pt x="7943139" y="10150234"/>
                  </a:lnTo>
                  <a:lnTo>
                    <a:pt x="7954086" y="10201224"/>
                  </a:lnTo>
                  <a:lnTo>
                    <a:pt x="7974558" y="10245395"/>
                  </a:lnTo>
                  <a:lnTo>
                    <a:pt x="8003324" y="10284511"/>
                  </a:lnTo>
                  <a:lnTo>
                    <a:pt x="8006270" y="10287000"/>
                  </a:lnTo>
                  <a:lnTo>
                    <a:pt x="8268817" y="10287000"/>
                  </a:lnTo>
                  <a:lnTo>
                    <a:pt x="8292909" y="10266121"/>
                  </a:lnTo>
                  <a:lnTo>
                    <a:pt x="8318157" y="10230968"/>
                  </a:lnTo>
                  <a:lnTo>
                    <a:pt x="8330857" y="10203193"/>
                  </a:lnTo>
                  <a:lnTo>
                    <a:pt x="8338121" y="10187305"/>
                  </a:lnTo>
                  <a:lnTo>
                    <a:pt x="8347227" y="10148557"/>
                  </a:lnTo>
                  <a:close/>
                </a:path>
                <a:path w="9253220" h="10287000">
                  <a:moveTo>
                    <a:pt x="8730209" y="9590354"/>
                  </a:moveTo>
                  <a:lnTo>
                    <a:pt x="8727884" y="9550032"/>
                  </a:lnTo>
                  <a:lnTo>
                    <a:pt x="8706993" y="9515488"/>
                  </a:lnTo>
                  <a:lnTo>
                    <a:pt x="8667496" y="9486494"/>
                  </a:lnTo>
                  <a:lnTo>
                    <a:pt x="8641016" y="9475191"/>
                  </a:lnTo>
                  <a:lnTo>
                    <a:pt x="8631199" y="9465805"/>
                  </a:lnTo>
                  <a:lnTo>
                    <a:pt x="8628024" y="9449435"/>
                  </a:lnTo>
                  <a:lnTo>
                    <a:pt x="8648509" y="9442501"/>
                  </a:lnTo>
                  <a:lnTo>
                    <a:pt x="8670607" y="9440494"/>
                  </a:lnTo>
                  <a:lnTo>
                    <a:pt x="8692197" y="9435694"/>
                  </a:lnTo>
                  <a:lnTo>
                    <a:pt x="8686940" y="9391942"/>
                  </a:lnTo>
                  <a:lnTo>
                    <a:pt x="8631911" y="9348216"/>
                  </a:lnTo>
                  <a:lnTo>
                    <a:pt x="8555545" y="9316199"/>
                  </a:lnTo>
                  <a:lnTo>
                    <a:pt x="8511896" y="9312110"/>
                  </a:lnTo>
                  <a:lnTo>
                    <a:pt x="8470849" y="9319196"/>
                  </a:lnTo>
                  <a:lnTo>
                    <a:pt x="8433397" y="9337180"/>
                  </a:lnTo>
                  <a:lnTo>
                    <a:pt x="8400580" y="9365793"/>
                  </a:lnTo>
                  <a:lnTo>
                    <a:pt x="8373402" y="9404756"/>
                  </a:lnTo>
                  <a:lnTo>
                    <a:pt x="8352790" y="9452127"/>
                  </a:lnTo>
                  <a:lnTo>
                    <a:pt x="8342731" y="9499092"/>
                  </a:lnTo>
                  <a:lnTo>
                    <a:pt x="8343087" y="9544901"/>
                  </a:lnTo>
                  <a:lnTo>
                    <a:pt x="8353653" y="9588817"/>
                  </a:lnTo>
                  <a:lnTo>
                    <a:pt x="8374291" y="9630092"/>
                  </a:lnTo>
                  <a:lnTo>
                    <a:pt x="8404822" y="9667989"/>
                  </a:lnTo>
                  <a:lnTo>
                    <a:pt x="8445068" y="9701746"/>
                  </a:lnTo>
                  <a:lnTo>
                    <a:pt x="8485822" y="9723158"/>
                  </a:lnTo>
                  <a:lnTo>
                    <a:pt x="8529231" y="9733509"/>
                  </a:lnTo>
                  <a:lnTo>
                    <a:pt x="8573249" y="9733293"/>
                  </a:lnTo>
                  <a:lnTo>
                    <a:pt x="8615807" y="9723018"/>
                  </a:lnTo>
                  <a:lnTo>
                    <a:pt x="8654821" y="9703168"/>
                  </a:lnTo>
                  <a:lnTo>
                    <a:pt x="8688260" y="9674238"/>
                  </a:lnTo>
                  <a:lnTo>
                    <a:pt x="8714054" y="9636722"/>
                  </a:lnTo>
                  <a:lnTo>
                    <a:pt x="8730209" y="9590354"/>
                  </a:lnTo>
                  <a:close/>
                </a:path>
                <a:path w="9253220" h="10287000">
                  <a:moveTo>
                    <a:pt x="8930157" y="10287000"/>
                  </a:moveTo>
                  <a:lnTo>
                    <a:pt x="8923515" y="10278199"/>
                  </a:lnTo>
                  <a:lnTo>
                    <a:pt x="8906840" y="10251491"/>
                  </a:lnTo>
                  <a:lnTo>
                    <a:pt x="8877732" y="10213238"/>
                  </a:lnTo>
                  <a:lnTo>
                    <a:pt x="8843785" y="10184320"/>
                  </a:lnTo>
                  <a:lnTo>
                    <a:pt x="8806472" y="10165397"/>
                  </a:lnTo>
                  <a:lnTo>
                    <a:pt x="8767267" y="10157130"/>
                  </a:lnTo>
                  <a:lnTo>
                    <a:pt x="8727656" y="10160190"/>
                  </a:lnTo>
                  <a:lnTo>
                    <a:pt x="8689111" y="10175253"/>
                  </a:lnTo>
                  <a:lnTo>
                    <a:pt x="8653132" y="10202977"/>
                  </a:lnTo>
                  <a:lnTo>
                    <a:pt x="8621751" y="10237749"/>
                  </a:lnTo>
                  <a:lnTo>
                    <a:pt x="8594712" y="10275303"/>
                  </a:lnTo>
                  <a:lnTo>
                    <a:pt x="8588286" y="10287000"/>
                  </a:lnTo>
                  <a:lnTo>
                    <a:pt x="8930157" y="10287000"/>
                  </a:lnTo>
                  <a:close/>
                </a:path>
                <a:path w="9253220" h="10287000">
                  <a:moveTo>
                    <a:pt x="9253029" y="9899612"/>
                  </a:moveTo>
                  <a:lnTo>
                    <a:pt x="9252763" y="9863557"/>
                  </a:lnTo>
                  <a:lnTo>
                    <a:pt x="9233548" y="9831781"/>
                  </a:lnTo>
                  <a:lnTo>
                    <a:pt x="9195841" y="9803105"/>
                  </a:lnTo>
                  <a:lnTo>
                    <a:pt x="9181922" y="9793275"/>
                  </a:lnTo>
                  <a:lnTo>
                    <a:pt x="9169921" y="9782035"/>
                  </a:lnTo>
                  <a:lnTo>
                    <a:pt x="9148369" y="9757156"/>
                  </a:lnTo>
                  <a:lnTo>
                    <a:pt x="9121864" y="9732086"/>
                  </a:lnTo>
                  <a:lnTo>
                    <a:pt x="9092247" y="9716122"/>
                  </a:lnTo>
                  <a:lnTo>
                    <a:pt x="9059443" y="9710687"/>
                  </a:lnTo>
                  <a:lnTo>
                    <a:pt x="9023426" y="9717189"/>
                  </a:lnTo>
                  <a:lnTo>
                    <a:pt x="8988311" y="9736328"/>
                  </a:lnTo>
                  <a:lnTo>
                    <a:pt x="8945156" y="9797428"/>
                  </a:lnTo>
                  <a:lnTo>
                    <a:pt x="8931948" y="9833623"/>
                  </a:lnTo>
                  <a:lnTo>
                    <a:pt x="8923998" y="9877336"/>
                  </a:lnTo>
                  <a:lnTo>
                    <a:pt x="8928100" y="9919144"/>
                  </a:lnTo>
                  <a:lnTo>
                    <a:pt x="8943073" y="9957283"/>
                  </a:lnTo>
                  <a:lnTo>
                    <a:pt x="8967800" y="9989947"/>
                  </a:lnTo>
                  <a:lnTo>
                    <a:pt x="9001100" y="10015347"/>
                  </a:lnTo>
                  <a:lnTo>
                    <a:pt x="9041854" y="10031717"/>
                  </a:lnTo>
                  <a:lnTo>
                    <a:pt x="9088895" y="10037254"/>
                  </a:lnTo>
                  <a:lnTo>
                    <a:pt x="9134132" y="10033356"/>
                  </a:lnTo>
                  <a:lnTo>
                    <a:pt x="9172626" y="10012578"/>
                  </a:lnTo>
                  <a:lnTo>
                    <a:pt x="9205506" y="9980117"/>
                  </a:lnTo>
                  <a:lnTo>
                    <a:pt x="9233852" y="9941166"/>
                  </a:lnTo>
                  <a:lnTo>
                    <a:pt x="9253029" y="9899612"/>
                  </a:lnTo>
                  <a:close/>
                </a:path>
              </a:pathLst>
            </a:custGeom>
            <a:solidFill>
              <a:srgbClr val="003E5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70167" y="8310866"/>
              <a:ext cx="3311271" cy="1646936"/>
            </a:xfrm>
            <a:prstGeom prst="rect">
              <a:avLst/>
            </a:prstGeom>
          </p:spPr>
        </p:pic>
      </p:grpSp>
      <p:grpSp>
        <p:nvGrpSpPr>
          <p:cNvPr id="16" name="object 16"/>
          <p:cNvGrpSpPr/>
          <p:nvPr/>
        </p:nvGrpSpPr>
        <p:grpSpPr>
          <a:xfrm>
            <a:off x="9414764" y="359625"/>
            <a:ext cx="8876030" cy="9927590"/>
            <a:chOff x="9414764" y="359625"/>
            <a:chExt cx="8876030" cy="9927590"/>
          </a:xfrm>
        </p:grpSpPr>
        <p:sp>
          <p:nvSpPr>
            <p:cNvPr id="17" name="object 17"/>
            <p:cNvSpPr/>
            <p:nvPr/>
          </p:nvSpPr>
          <p:spPr>
            <a:xfrm>
              <a:off x="9414764" y="359625"/>
              <a:ext cx="8641715" cy="9629140"/>
            </a:xfrm>
            <a:custGeom>
              <a:avLst/>
              <a:gdLst/>
              <a:ahLst/>
              <a:cxnLst/>
              <a:rect l="l" t="t" r="r" b="b"/>
              <a:pathLst>
                <a:path w="8641715" h="9629140">
                  <a:moveTo>
                    <a:pt x="8641715" y="0"/>
                  </a:moveTo>
                  <a:lnTo>
                    <a:pt x="0" y="0"/>
                  </a:lnTo>
                  <a:lnTo>
                    <a:pt x="0" y="9628632"/>
                  </a:lnTo>
                  <a:lnTo>
                    <a:pt x="8641715" y="9628632"/>
                  </a:lnTo>
                  <a:lnTo>
                    <a:pt x="864171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023818" y="483583"/>
              <a:ext cx="5507882" cy="972820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023818" y="2077306"/>
              <a:ext cx="5507882" cy="972820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023818" y="3677124"/>
              <a:ext cx="5507882" cy="972820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2476734" y="1476502"/>
              <a:ext cx="2789554" cy="463296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1553190" y="3082798"/>
              <a:ext cx="4639436" cy="455675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2499848" y="4663186"/>
              <a:ext cx="2739136" cy="455675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023818" y="6837900"/>
              <a:ext cx="5507882" cy="972820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1746357" y="7828787"/>
              <a:ext cx="4152519" cy="455675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1023818" y="8422606"/>
              <a:ext cx="5507882" cy="972820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2635484" y="9413747"/>
              <a:ext cx="2473325" cy="455676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7207039" y="9208452"/>
              <a:ext cx="1083405" cy="1078547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0976193" y="5257512"/>
              <a:ext cx="5507882" cy="972820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1257153" y="6243827"/>
              <a:ext cx="5130673" cy="455675"/>
            </a:xfrm>
            <a:prstGeom prst="rect">
              <a:avLst/>
            </a:prstGeom>
          </p:spPr>
        </p:pic>
      </p:grpSp>
      <p:sp>
        <p:nvSpPr>
          <p:cNvPr id="31" name="object 31"/>
          <p:cNvSpPr txBox="1"/>
          <p:nvPr/>
        </p:nvSpPr>
        <p:spPr>
          <a:xfrm>
            <a:off x="9414764" y="359625"/>
            <a:ext cx="8641715" cy="9629140"/>
          </a:xfrm>
          <a:prstGeom prst="rect">
            <a:avLst/>
          </a:prstGeom>
        </p:spPr>
        <p:txBody>
          <a:bodyPr vert="horz" wrap="square" lIns="0" tIns="154305" rIns="0" bIns="0" rtlCol="0">
            <a:spAutoFit/>
          </a:bodyPr>
          <a:lstStyle/>
          <a:p>
            <a:pPr marL="85090" algn="ctr">
              <a:lnSpc>
                <a:spcPct val="100000"/>
              </a:lnSpc>
              <a:spcBef>
                <a:spcPts val="1215"/>
              </a:spcBef>
            </a:pPr>
            <a:r>
              <a:rPr sz="5350" spc="-10" dirty="0">
                <a:solidFill>
                  <a:srgbClr val="003E51"/>
                </a:solidFill>
                <a:latin typeface="Georgia"/>
                <a:cs typeface="Georgia"/>
              </a:rPr>
              <a:t>INSTAGRAM</a:t>
            </a:r>
            <a:endParaRPr sz="5350">
              <a:latin typeface="Georgia"/>
              <a:cs typeface="Georgia"/>
            </a:endParaRPr>
          </a:p>
          <a:p>
            <a:pPr marL="2484120" marR="2388235" algn="ctr">
              <a:lnSpc>
                <a:spcPct val="194600"/>
              </a:lnSpc>
              <a:spcBef>
                <a:spcPts val="60"/>
              </a:spcBef>
            </a:pPr>
            <a:r>
              <a:rPr sz="5350" spc="55" dirty="0">
                <a:solidFill>
                  <a:srgbClr val="003E51"/>
                </a:solidFill>
                <a:latin typeface="Georgia"/>
                <a:cs typeface="Georgia"/>
              </a:rPr>
              <a:t>FACEBOOK </a:t>
            </a:r>
            <a:r>
              <a:rPr sz="5350" spc="-50" dirty="0">
                <a:solidFill>
                  <a:srgbClr val="003E51"/>
                </a:solidFill>
                <a:latin typeface="Georgia"/>
                <a:cs typeface="Georgia"/>
              </a:rPr>
              <a:t>X </a:t>
            </a:r>
            <a:r>
              <a:rPr sz="5350" spc="-35" dirty="0">
                <a:solidFill>
                  <a:srgbClr val="003E51"/>
                </a:solidFill>
                <a:latin typeface="Georgia"/>
                <a:cs typeface="Georgia"/>
              </a:rPr>
              <a:t>LINKEDIN </a:t>
            </a:r>
            <a:r>
              <a:rPr sz="5350" spc="-10" dirty="0">
                <a:solidFill>
                  <a:srgbClr val="003E51"/>
                </a:solidFill>
                <a:latin typeface="Georgia"/>
                <a:cs typeface="Georgia"/>
              </a:rPr>
              <a:t>EMAIL </a:t>
            </a:r>
            <a:r>
              <a:rPr sz="5350" spc="60" dirty="0">
                <a:solidFill>
                  <a:srgbClr val="003E51"/>
                </a:solidFill>
                <a:latin typeface="Georgia"/>
                <a:cs typeface="Georgia"/>
              </a:rPr>
              <a:t>CALL</a:t>
            </a:r>
            <a:endParaRPr sz="535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140</Words>
  <Application>Microsoft Office PowerPoint</Application>
  <PresentationFormat>Custom</PresentationFormat>
  <Paragraphs>45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 MT</vt:lpstr>
      <vt:lpstr>Calibri</vt:lpstr>
      <vt:lpstr>Georgia</vt:lpstr>
      <vt:lpstr>Tahoma</vt:lpstr>
      <vt:lpstr>Times New Roman</vt:lpstr>
      <vt:lpstr>Office Theme</vt:lpstr>
      <vt:lpstr>PowerPoint Presentation</vt:lpstr>
      <vt:lpstr>PowerPoint Presentation</vt:lpstr>
      <vt:lpstr>teTaHmE</vt:lpstr>
      <vt:lpstr>Set up in 2016</vt:lpstr>
      <vt:lpstr>PowerPoint Presentation</vt:lpstr>
      <vt:lpstr>PowerPoint Presentation</vt:lpstr>
      <vt:lpstr>PowerPoint Presentation</vt:lpstr>
      <vt:lpstr>CLUBS &amp; DETAILS</vt:lpstr>
      <vt:lpstr>CONTRACT BOOKING</vt:lpstr>
      <vt:lpstr>Inclusion</vt:lpstr>
      <vt:lpstr>BOOKINGS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Kickstart Childcare Presentation</dc:title>
  <dc:creator>Poppy Simmons</dc:creator>
  <cp:lastModifiedBy>Kevin Platt</cp:lastModifiedBy>
  <cp:revision>1</cp:revision>
  <dcterms:created xsi:type="dcterms:W3CDTF">2026-06-10T11:14:23Z</dcterms:created>
  <dcterms:modified xsi:type="dcterms:W3CDTF">2026-06-10T11:16:26Z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verter">
    <vt:lpwstr>SolidFramework v10.0.19910.1</vt:lpwstr>
  </property>
  <property fmtid="{D5CDD505-2E9C-101B-9397-08002B2CF9AE}" pid="3" name="Created">
    <vt:filetime>2026-06-10T00:00:00Z</vt:filetime>
  </property>
  <property fmtid="{D5CDD505-2E9C-101B-9397-08002B2CF9AE}" pid="4" name="Creator">
    <vt:lpwstr>Microsoft® PowerPoint® for Microsoft 365</vt:lpwstr>
  </property>
  <property fmtid="{D5CDD505-2E9C-101B-9397-08002B2CF9AE}" pid="5" name="LastSaved">
    <vt:filetime>2026-06-10T00:00:00Z</vt:filetime>
  </property>
  <property fmtid="{D5CDD505-2E9C-101B-9397-08002B2CF9AE}" pid="6" name="Producer">
    <vt:lpwstr>Microsoft® PowerPoint® for Microsoft 365</vt:lpwstr>
  </property>
</Properties>
</file>