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9" r:id="rId3"/>
    <p:sldId id="262" r:id="rId4"/>
    <p:sldId id="263" r:id="rId5"/>
    <p:sldId id="272" r:id="rId6"/>
    <p:sldId id="265" r:id="rId7"/>
    <p:sldId id="273" r:id="rId8"/>
    <p:sldId id="264" r:id="rId9"/>
    <p:sldId id="274" r:id="rId10"/>
    <p:sldId id="266" r:id="rId11"/>
    <p:sldId id="275" r:id="rId12"/>
    <p:sldId id="268" r:id="rId13"/>
    <p:sldId id="276" r:id="rId14"/>
    <p:sldId id="27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1" autoAdjust="0"/>
    <p:restoredTop sz="94660"/>
  </p:normalViewPr>
  <p:slideViewPr>
    <p:cSldViewPr snapToGrid="0">
      <p:cViewPr varScale="1">
        <p:scale>
          <a:sx n="85" d="100"/>
          <a:sy n="85" d="100"/>
        </p:scale>
        <p:origin x="451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6E335-4A79-44D5-A77F-5F78AFE63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A310EF-04B9-4DD8-9335-8FC83734FE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51F802-D360-4552-80EA-E70739510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F0829-9337-489B-9105-D0EB21EFC652}" type="datetimeFigureOut">
              <a:rPr lang="en-GB" smtClean="0"/>
              <a:pPr/>
              <a:t>06/11/2026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37F811-7B4A-452C-B474-3D89A6C31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4EA596-799D-4A36-85B5-D5405D1BB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4223-5DAB-4DA4-81A1-B3CB93949E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773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A712D-9222-4A49-A7EE-172EB816F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EC1609-1542-40F3-9F00-32D3B2F729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DF33AD-A44C-4D0B-9A08-3DEEA6C14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F0829-9337-489B-9105-D0EB21EFC652}" type="datetimeFigureOut">
              <a:rPr lang="en-GB" smtClean="0"/>
              <a:pPr/>
              <a:t>06/11/2026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FC2B8B-3480-4EF7-9DF8-638F69591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B8AE89-E1D7-43FE-98C2-1567AC1F5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4223-5DAB-4DA4-81A1-B3CB93949E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692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08B40-6028-413D-8093-5DD1A1F12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13E10E-34AC-4118-92E9-F755C950C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46B0C2-02C5-4D3E-B14A-67077539B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F0829-9337-489B-9105-D0EB21EFC652}" type="datetimeFigureOut">
              <a:rPr lang="en-GB" smtClean="0"/>
              <a:pPr/>
              <a:t>06/11/2026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F43E2E-25E3-4C0A-9CB3-862C2442A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65A754-04B4-438A-B28C-4796B91E1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4223-5DAB-4DA4-81A1-B3CB93949E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853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34362-91EF-496B-B1B6-BF8D35686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2B7899-60C5-4CE4-87BE-1ED3695FA1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BDF460-B412-4C4B-BA0A-0C58C1CC64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F9ECDA-6BAC-442D-AAEF-D27317FA4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F0829-9337-489B-9105-D0EB21EFC652}" type="datetimeFigureOut">
              <a:rPr lang="en-GB" smtClean="0"/>
              <a:pPr/>
              <a:t>06/11/2026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E328C9-3D06-4F31-A505-908813A5E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E48E75-17F3-4BB6-97CE-7C373DEDE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4223-5DAB-4DA4-81A1-B3CB93949E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287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6A0AF-85F3-4D95-B2D7-2B411D6B0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814F8F-83EF-4675-AA80-7911468BF4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9C343C-5967-4B26-8004-CF11FE86DF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E97148-2FC2-47BB-9659-C6E2B23CEC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4DEB2E-69A0-4622-B08F-2D34C1313F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959A52-09FF-4523-9527-71BFAB9C1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F0829-9337-489B-9105-D0EB21EFC652}" type="datetimeFigureOut">
              <a:rPr lang="en-GB" smtClean="0"/>
              <a:pPr/>
              <a:t>06/11/2026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2AEC31-6CD0-46C8-963F-4AE83DFBF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0344A8-8B78-4204-AC31-2AD57404D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4223-5DAB-4DA4-81A1-B3CB93949E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386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50ADC-AC4B-4415-8C27-441DD56D7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8C39B8-540C-47D4-BECD-294CC7208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F0829-9337-489B-9105-D0EB21EFC652}" type="datetimeFigureOut">
              <a:rPr lang="en-GB" smtClean="0"/>
              <a:pPr/>
              <a:t>06/11/2026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E03D03-489D-4BAA-8D9E-D4E7AC659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8827C7-0A61-4215-A8D3-F30B01F6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4223-5DAB-4DA4-81A1-B3CB93949E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909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85FFA4-4225-47E7-93C3-D06EF7731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F0829-9337-489B-9105-D0EB21EFC652}" type="datetimeFigureOut">
              <a:rPr lang="en-GB" smtClean="0"/>
              <a:pPr/>
              <a:t>06/11/2026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F6176D-4316-49EC-9396-2D6592CEA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9E0D03-58DF-43B2-848C-B9627619C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4223-5DAB-4DA4-81A1-B3CB93949E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424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F58DC-598E-44EB-8A5E-B2997454E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6091BD-AEED-4B94-A8DB-CEDB1A279D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47E706-F076-4C93-8C88-1AEB0DA112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28EDA2-91A5-45D8-9423-0F0953CFF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F0829-9337-489B-9105-D0EB21EFC652}" type="datetimeFigureOut">
              <a:rPr lang="en-GB" smtClean="0"/>
              <a:pPr/>
              <a:t>06/11/2026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BB5F6E-CB6A-42F2-A389-5E14F7063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190D97-C4A4-4BF1-B35F-9E24980B6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4223-5DAB-4DA4-81A1-B3CB93949E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395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66BD0-1954-4BA3-9143-9F289DB8C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F6CC02-D548-4A83-9783-0BEEFB2DF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178344-7C8D-4712-B4F9-23BDB09959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0DEBF3-6D3E-4D04-AA81-C2497BD83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F0829-9337-489B-9105-D0EB21EFC652}" type="datetimeFigureOut">
              <a:rPr lang="en-GB" smtClean="0"/>
              <a:pPr/>
              <a:t>06/11/2026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4E003F-F63C-4737-91C6-704A84CE0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38CD2-18CD-4929-9200-A1A5E6A2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4223-5DAB-4DA4-81A1-B3CB93949E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248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428A1-3A06-4E55-B787-B9638A3CC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3869F3-4601-44D3-BEA4-A7FA83745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6EAACF-D2F2-4F1A-B436-2A75D2E03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F0829-9337-489B-9105-D0EB21EFC652}" type="datetimeFigureOut">
              <a:rPr lang="en-GB" smtClean="0"/>
              <a:pPr/>
              <a:t>06/11/2026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EE5CF-3D17-41CE-9464-88D7043C4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6CE1A5-09EC-4AE6-A0C9-1D76FD35F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4223-5DAB-4DA4-81A1-B3CB93949E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302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9FCAA4-F81B-4F02-884F-DB0DF8C07E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E55EE5-191B-4237-A9AB-DE6538253A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6549B4-DFF5-41F9-92DD-AB558A4E0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F0829-9337-489B-9105-D0EB21EFC652}" type="datetimeFigureOut">
              <a:rPr lang="en-GB" smtClean="0"/>
              <a:pPr/>
              <a:t>06/11/2026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4D9EC-42FC-44D3-A71A-F90D54133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669E1-2436-4478-8173-633610A0F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F4223-5DAB-4DA4-81A1-B3CB93949E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49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CBAFBB-CAD0-4AAB-931C-B3FD74435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1B587-5B7F-4AE7-813D-7C3D03F71D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DF61A9-8D0F-4E58-860B-22546858C5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F0829-9337-489B-9105-D0EB21EFC652}" type="datetimeFigureOut">
              <a:rPr lang="en-GB" smtClean="0"/>
              <a:pPr/>
              <a:t>06/11/2026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F5203D-C42C-4778-9FF1-91CC52A8B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FD8932-67D1-410C-AB1B-FA3F576B6E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F4223-5DAB-4DA4-81A1-B3CB93949E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578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hYhvH2c2rFo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E4670-4B5B-4BDC-A696-1B20D662A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DEEC8CF-05FA-4C0F-819B-5E33678EE0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1498" y="175098"/>
            <a:ext cx="11921072" cy="6001865"/>
          </a:xfrm>
        </p:spPr>
      </p:pic>
    </p:spTree>
    <p:extLst>
      <p:ext uri="{BB962C8B-B14F-4D97-AF65-F5344CB8AC3E}">
        <p14:creationId xmlns:p14="http://schemas.microsoft.com/office/powerpoint/2010/main" val="4182551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0149F14-AE7F-4712-9D6D-5269ABEEB53A}"/>
              </a:ext>
            </a:extLst>
          </p:cNvPr>
          <p:cNvSpPr txBox="1"/>
          <p:nvPr/>
        </p:nvSpPr>
        <p:spPr>
          <a:xfrm>
            <a:off x="841655" y="2870482"/>
            <a:ext cx="60976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5 Ways to Wellbeing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52B0FD-11CD-4332-ACC6-1B3BC03507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868" y="-2"/>
            <a:ext cx="719695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813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picture containing room&#10;&#10;Description automatically generated">
            <a:extLst>
              <a:ext uri="{FF2B5EF4-FFF2-40B4-BE49-F238E27FC236}">
                <a16:creationId xmlns:a16="http://schemas.microsoft.com/office/drawing/2014/main" id="{F1F2C996-8572-475B-A02F-388C5DBCBF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30" b="1118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586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ve Ways to Wellbeing at Work">
            <a:extLst>
              <a:ext uri="{FF2B5EF4-FFF2-40B4-BE49-F238E27FC236}">
                <a16:creationId xmlns:a16="http://schemas.microsoft.com/office/drawing/2014/main" id="{1406D7DF-76BA-4622-8E46-3EA6DF8DB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222" y="898200"/>
            <a:ext cx="3930183" cy="506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01DD1BA-4EB5-4805-9827-522DA2790C2F}"/>
              </a:ext>
            </a:extLst>
          </p:cNvPr>
          <p:cNvSpPr txBox="1"/>
          <p:nvPr/>
        </p:nvSpPr>
        <p:spPr>
          <a:xfrm>
            <a:off x="5016405" y="636493"/>
            <a:ext cx="59282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4000" dirty="0">
              <a:solidFill>
                <a:srgbClr val="0070C0"/>
              </a:solidFill>
            </a:endParaRPr>
          </a:p>
          <a:p>
            <a:pPr algn="ctr"/>
            <a:r>
              <a:rPr lang="en-GB" sz="4000" b="1" u="sng" dirty="0">
                <a:solidFill>
                  <a:srgbClr val="0070C0"/>
                </a:solidFill>
                <a:latin typeface="Century Gothic" panose="020B0502020202020204" pitchFamily="34" charset="0"/>
              </a:rPr>
              <a:t>Autumn term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28F216-99D7-419F-8041-3DF5B5FDFA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0828" y="2870295"/>
            <a:ext cx="7541172" cy="221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36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197F23-A25B-40C0-A5CD-4CAA1647A818}"/>
              </a:ext>
            </a:extLst>
          </p:cNvPr>
          <p:cNvSpPr txBox="1"/>
          <p:nvPr/>
        </p:nvSpPr>
        <p:spPr>
          <a:xfrm>
            <a:off x="546847" y="860612"/>
            <a:ext cx="10954871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Connect (Build Relationships)</a:t>
            </a:r>
          </a:p>
          <a:p>
            <a:pPr marL="514350" indent="-514350">
              <a:buAutoNum type="arabicPeriod"/>
            </a:pPr>
            <a:endParaRPr lang="en-GB" sz="3200" b="1" u="none" strike="noStrike" dirty="0">
              <a:solidFill>
                <a:srgbClr val="0070C0"/>
              </a:solidFill>
              <a:effectLst/>
              <a:latin typeface="Century Gothic" panose="020B0502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Talk and share stories with family members or friends during mealtime.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Play cooperative games, board games, or do a puzzle together.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Make a hand-drawn card or write a nice note for a grandparent, friend, or neighbour.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Say hello or smile at people in your school or community</a:t>
            </a:r>
          </a:p>
        </p:txBody>
      </p:sp>
    </p:spTree>
    <p:extLst>
      <p:ext uri="{BB962C8B-B14F-4D97-AF65-F5344CB8AC3E}">
        <p14:creationId xmlns:p14="http://schemas.microsoft.com/office/powerpoint/2010/main" val="1390800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1F61D1FB-D69D-4856-8D74-C702C0E5D1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16" y="898259"/>
            <a:ext cx="3615345" cy="5061483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5D7DBF1-9DED-4318-A0E4-2D6600CABC9E}"/>
              </a:ext>
            </a:extLst>
          </p:cNvPr>
          <p:cNvSpPr txBox="1"/>
          <p:nvPr/>
        </p:nvSpPr>
        <p:spPr>
          <a:xfrm flipH="1">
            <a:off x="6240331" y="1631576"/>
            <a:ext cx="34307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accent1"/>
                </a:solidFill>
                <a:latin typeface="Century Gothic" panose="020B0502020202020204" pitchFamily="34" charset="0"/>
              </a:rPr>
              <a:t>Spring term 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B10CA4-F650-4A11-B67E-C7FC1C93D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7048" y="3429000"/>
            <a:ext cx="8335786" cy="1568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466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1749863-B745-4C2F-B895-5A315D5975EA}"/>
              </a:ext>
            </a:extLst>
          </p:cNvPr>
          <p:cNvSpPr txBox="1"/>
          <p:nvPr/>
        </p:nvSpPr>
        <p:spPr>
          <a:xfrm>
            <a:off x="502024" y="645459"/>
            <a:ext cx="9637058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 Be Active (Move Your Body)</a:t>
            </a:r>
          </a:p>
          <a:p>
            <a:endParaRPr lang="en-GB" sz="2800" b="1" u="none" strike="noStrike" dirty="0">
              <a:solidFill>
                <a:srgbClr val="0070C0"/>
              </a:solidFill>
              <a:effectLst/>
              <a:latin typeface="Century Gothic" panose="020B0502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Walk, scoot, or cycle to school instead of taking the car.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Have a living room dance-off, stretch, or practice kid-friendly yoga.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Play a game of tig, run races, or kick a ball around in a local park.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Try a fun home workout or active video challenge like Joe Wicks P.E.</a:t>
            </a:r>
          </a:p>
        </p:txBody>
      </p:sp>
    </p:spTree>
    <p:extLst>
      <p:ext uri="{BB962C8B-B14F-4D97-AF65-F5344CB8AC3E}">
        <p14:creationId xmlns:p14="http://schemas.microsoft.com/office/powerpoint/2010/main" val="2674417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ED3D56E6-7FD2-4233-951E-D2DE1357BE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55" y="898200"/>
            <a:ext cx="3667825" cy="50616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2D4B7B7-AEF1-422A-837C-D37FD0624229}"/>
              </a:ext>
            </a:extLst>
          </p:cNvPr>
          <p:cNvSpPr txBox="1"/>
          <p:nvPr/>
        </p:nvSpPr>
        <p:spPr>
          <a:xfrm>
            <a:off x="5665694" y="1604682"/>
            <a:ext cx="411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accent1"/>
                </a:solidFill>
                <a:latin typeface="Century Gothic" panose="020B0502020202020204" pitchFamily="34" charset="0"/>
              </a:rPr>
              <a:t>Spring term 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5317C4-2B8F-4BE4-86C1-BD2F3FB277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216" y="3323140"/>
            <a:ext cx="8129574" cy="16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078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75CF99B-74B1-4E68-AE57-E67DC0B63A95}"/>
              </a:ext>
            </a:extLst>
          </p:cNvPr>
          <p:cNvSpPr txBox="1"/>
          <p:nvPr/>
        </p:nvSpPr>
        <p:spPr>
          <a:xfrm>
            <a:off x="376518" y="304800"/>
            <a:ext cx="1133138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Give (Kindness and Generosity)</a:t>
            </a:r>
          </a:p>
          <a:p>
            <a:endParaRPr lang="en-GB" sz="3200" b="1" u="none" strike="noStrike" dirty="0">
              <a:solidFill>
                <a:srgbClr val="0070C0"/>
              </a:solidFill>
              <a:effectLst/>
              <a:latin typeface="Century Gothic" panose="020B0502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Help out around the house by tidying toys or setting the dinner table.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Donate toys or books you have outgrown to a local charity shop or school.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Give someone a big hug or offer a genuine compliment to a friend.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Listen carefully when a friend or sibling needs to talk about their day</a:t>
            </a:r>
          </a:p>
        </p:txBody>
      </p:sp>
    </p:spTree>
    <p:extLst>
      <p:ext uri="{BB962C8B-B14F-4D97-AF65-F5344CB8AC3E}">
        <p14:creationId xmlns:p14="http://schemas.microsoft.com/office/powerpoint/2010/main" val="18023985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D15D9F4A-1A35-4E33-A18B-677C423A0C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77" y="898200"/>
            <a:ext cx="3615429" cy="506160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B5F64C1-2015-4EAA-89CC-1F1E5B92AB78}"/>
              </a:ext>
            </a:extLst>
          </p:cNvPr>
          <p:cNvSpPr txBox="1"/>
          <p:nvPr/>
        </p:nvSpPr>
        <p:spPr>
          <a:xfrm>
            <a:off x="5190565" y="1819835"/>
            <a:ext cx="46975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accent1"/>
                </a:solidFill>
                <a:latin typeface="Century Gothic" panose="020B0502020202020204" pitchFamily="34" charset="0"/>
              </a:rPr>
              <a:t>Summer Term 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2D73F3E-D070-43C1-A30E-CC4CB055D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4765" y="3069584"/>
            <a:ext cx="7837471" cy="1478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471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CF3430-2F63-48B2-BE6C-0DA772CB2625}"/>
              </a:ext>
            </a:extLst>
          </p:cNvPr>
          <p:cNvSpPr txBox="1"/>
          <p:nvPr/>
        </p:nvSpPr>
        <p:spPr>
          <a:xfrm>
            <a:off x="457199" y="582706"/>
            <a:ext cx="1068592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 Keep Learning (Explore and Grow)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Read a fun fiction book, comic, or magazine every day.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Bake a simple recipe or help make dinner and measure out the ingredients.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Learn a new joke, magic trick, or word in another language.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Build something using construction blocks, Lego, or junk-</a:t>
            </a:r>
            <a:r>
              <a:rPr lang="en-GB" sz="3200" b="0" u="none" strike="noStrike" dirty="0" err="1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modeling</a:t>
            </a: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 craft materials</a:t>
            </a:r>
          </a:p>
        </p:txBody>
      </p:sp>
    </p:spTree>
    <p:extLst>
      <p:ext uri="{BB962C8B-B14F-4D97-AF65-F5344CB8AC3E}">
        <p14:creationId xmlns:p14="http://schemas.microsoft.com/office/powerpoint/2010/main" val="21785385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9C3F4FE5-A21B-4B81-855B-3309E88304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06" y="898200"/>
            <a:ext cx="3615429" cy="5061600"/>
          </a:xfr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389EC5D-5CD9-48BB-83F8-4762546134BA}"/>
              </a:ext>
            </a:extLst>
          </p:cNvPr>
          <p:cNvSpPr txBox="1"/>
          <p:nvPr/>
        </p:nvSpPr>
        <p:spPr>
          <a:xfrm>
            <a:off x="5154705" y="1658471"/>
            <a:ext cx="49115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solidFill>
                  <a:schemeClr val="accent1"/>
                </a:solidFill>
                <a:latin typeface="Century Gothic" panose="020B0502020202020204" pitchFamily="34" charset="0"/>
              </a:rPr>
              <a:t>Summer term 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DE9F8F-AA5E-46A1-B434-8D602CD3CA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8407" y="3466850"/>
            <a:ext cx="7839930" cy="1340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401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2A8823E-0753-4A26-8173-8CF404C72D86}"/>
              </a:ext>
            </a:extLst>
          </p:cNvPr>
          <p:cNvSpPr txBox="1"/>
          <p:nvPr/>
        </p:nvSpPr>
        <p:spPr>
          <a:xfrm>
            <a:off x="340659" y="358588"/>
            <a:ext cx="10856259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3. Take Notice (Be Present and Curious)</a:t>
            </a:r>
          </a:p>
          <a:p>
            <a:endParaRPr lang="en-GB" sz="3200" b="1" u="none" strike="noStrike" dirty="0">
              <a:solidFill>
                <a:srgbClr val="0070C0"/>
              </a:solidFill>
              <a:effectLst/>
              <a:latin typeface="Century Gothic" panose="020B0502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Play "I spy" or look out the window to watch birds, clouds, or trees.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Go on a nature walk and collect interesting leaves, pebbles, or pinecones.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Name 5 things you can see, 4 you can touch, 3 you can hear, 2 you can smell, and 1 you can taste.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Notice your breathing and </a:t>
            </a:r>
            <a:r>
              <a:rPr lang="en-GB" sz="3200" b="0" u="none" strike="noStrike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learn some tools </a:t>
            </a: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to regulate your breath (</a:t>
            </a:r>
            <a:r>
              <a:rPr lang="en-GB" sz="3200" b="0" u="none" strike="noStrike" dirty="0" err="1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eg</a:t>
            </a:r>
            <a:r>
              <a:rPr lang="en-GB" sz="3200" b="0" u="none" strike="noStrike" dirty="0">
                <a:solidFill>
                  <a:srgbClr val="0070C0"/>
                </a:solidFill>
                <a:effectLst/>
                <a:latin typeface="Century Gothic" panose="020B0502020202020204" pitchFamily="34" charset="0"/>
              </a:rPr>
              <a:t> box breathing)</a:t>
            </a:r>
          </a:p>
        </p:txBody>
      </p:sp>
    </p:spTree>
    <p:extLst>
      <p:ext uri="{BB962C8B-B14F-4D97-AF65-F5344CB8AC3E}">
        <p14:creationId xmlns:p14="http://schemas.microsoft.com/office/powerpoint/2010/main" val="133417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AB18505-4561-4855-8A8E-10879F5C83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03" y="237679"/>
            <a:ext cx="10707594" cy="6382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752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3584</TotalTime>
  <Words>359</Words>
  <Application>Microsoft Office PowerPoint</Application>
  <PresentationFormat>Widescreen</PresentationFormat>
  <Paragraphs>36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Claire Law</dc:creator>
  <cp:lastModifiedBy>Katie Warwick</cp:lastModifiedBy>
  <cp:revision>105</cp:revision>
  <dcterms:created xsi:type="dcterms:W3CDTF">2020-07-09T13:12:05Z</dcterms:created>
  <dcterms:modified xsi:type="dcterms:W3CDTF">2026-11-06T09:32:02Z</dcterms:modified>
</cp:coreProperties>
</file>